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4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5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6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7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8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2" r:id="rId4"/>
    <p:sldMasterId id="2147483759" r:id="rId5"/>
    <p:sldMasterId id="2147483802" r:id="rId6"/>
    <p:sldMasterId id="2147483807" r:id="rId7"/>
    <p:sldMasterId id="2147483812" r:id="rId8"/>
    <p:sldMasterId id="2147483817" r:id="rId9"/>
    <p:sldMasterId id="2147483822" r:id="rId10"/>
    <p:sldMasterId id="2147483827" r:id="rId11"/>
    <p:sldMasterId id="2147483832" r:id="rId12"/>
  </p:sldMasterIdLst>
  <p:notesMasterIdLst>
    <p:notesMasterId r:id="rId26"/>
  </p:notesMasterIdLst>
  <p:sldIdLst>
    <p:sldId id="272" r:id="rId13"/>
    <p:sldId id="2147375874" r:id="rId14"/>
    <p:sldId id="2147376419" r:id="rId15"/>
    <p:sldId id="2147376685" r:id="rId16"/>
    <p:sldId id="268" r:id="rId17"/>
    <p:sldId id="2147376686" r:id="rId18"/>
    <p:sldId id="2147376689" r:id="rId19"/>
    <p:sldId id="2147375815" r:id="rId20"/>
    <p:sldId id="2147375864" r:id="rId21"/>
    <p:sldId id="2147376690" r:id="rId22"/>
    <p:sldId id="2147376437" r:id="rId23"/>
    <p:sldId id="2147376441" r:id="rId24"/>
    <p:sldId id="271" r:id="rId25"/>
  </p:sldIdLst>
  <p:sldSz cx="12192000" cy="6858000"/>
  <p:notesSz cx="6858000" cy="9144000"/>
  <p:embeddedFontLst>
    <p:embeddedFont>
      <p:font typeface="Fira Sans" panose="020B0503050000020004" pitchFamily="34" charset="0"/>
      <p:regular r:id="rId27"/>
      <p:bold r:id="rId28"/>
      <p:italic r:id="rId29"/>
      <p:boldItalic r:id="rId30"/>
    </p:embeddedFont>
    <p:embeddedFont>
      <p:font typeface="Fira Sans Black" panose="020B0A03050000020004" pitchFamily="34" charset="0"/>
      <p:bold r:id="rId31"/>
      <p:boldItalic r:id="rId32"/>
    </p:embeddedFont>
    <p:embeddedFont>
      <p:font typeface="Fira Sans ExtraBold" panose="020B0903050000020004" pitchFamily="34" charset="0"/>
      <p:bold r:id="rId33"/>
      <p:boldItalic r:id="rId34"/>
    </p:embeddedFont>
    <p:embeddedFont>
      <p:font typeface="Fira Sans Regular" panose="020B0503050000020004" pitchFamily="34" charset="0"/>
      <p:regular r:id="rId35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73CF5"/>
    <a:srgbClr val="6877FF"/>
    <a:srgbClr val="DBDCFD"/>
    <a:srgbClr val="A4A6FA"/>
    <a:srgbClr val="8015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245B13B-4DD0-4DBE-B828-0173DC22107F}" v="23" dt="2026-02-09T09:50:23.69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Aucun style, aucune grill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46F890A9-2807-4EBB-B81D-B2AA78EC7F39}" styleName="Style foncé 2 - Accentuation 5/Accentuation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3C2FFA5D-87B4-456A-9821-1D502468CF0F}" styleName="Style à thème 1 - Accentuation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35" autoAdjust="0"/>
    <p:restoredTop sz="94868"/>
  </p:normalViewPr>
  <p:slideViewPr>
    <p:cSldViewPr snapToGrid="0">
      <p:cViewPr varScale="1">
        <p:scale>
          <a:sx n="45" d="100"/>
          <a:sy n="45" d="100"/>
        </p:scale>
        <p:origin x="60" y="1668"/>
      </p:cViewPr>
      <p:guideLst/>
    </p:cSldViewPr>
  </p:slideViewPr>
  <p:notesTextViewPr>
    <p:cViewPr>
      <p:scale>
        <a:sx n="110" d="100"/>
        <a:sy n="110" d="100"/>
      </p:scale>
      <p:origin x="0" y="0"/>
    </p:cViewPr>
  </p:notesTextViewPr>
  <p:gridSpacing cx="45005" cy="4500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notesMaster" Target="notesMasters/notesMaster1.xml"/><Relationship Id="rId39" Type="http://schemas.openxmlformats.org/officeDocument/2006/relationships/tableStyles" Target="tableStyles.xml"/><Relationship Id="rId21" Type="http://schemas.openxmlformats.org/officeDocument/2006/relationships/slide" Target="slides/slide9.xml"/><Relationship Id="rId34" Type="http://schemas.openxmlformats.org/officeDocument/2006/relationships/font" Target="fonts/font8.fntdata"/><Relationship Id="rId7" Type="http://schemas.openxmlformats.org/officeDocument/2006/relationships/slideMaster" Target="slideMasters/slideMaster4.xml"/><Relationship Id="rId2" Type="http://schemas.openxmlformats.org/officeDocument/2006/relationships/customXml" Target="../customXml/item2.xml"/><Relationship Id="rId16" Type="http://schemas.openxmlformats.org/officeDocument/2006/relationships/slide" Target="slides/slide4.xml"/><Relationship Id="rId20" Type="http://schemas.openxmlformats.org/officeDocument/2006/relationships/slide" Target="slides/slide8.xml"/><Relationship Id="rId29" Type="http://schemas.openxmlformats.org/officeDocument/2006/relationships/font" Target="fonts/font3.fntdata"/><Relationship Id="rId41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12.xml"/><Relationship Id="rId32" Type="http://schemas.openxmlformats.org/officeDocument/2006/relationships/font" Target="fonts/font6.fntdata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font" Target="fonts/font2.fntdata"/><Relationship Id="rId36" Type="http://schemas.openxmlformats.org/officeDocument/2006/relationships/presProps" Target="presProps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7.xml"/><Relationship Id="rId31" Type="http://schemas.openxmlformats.org/officeDocument/2006/relationships/font" Target="fonts/font5.fntdata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font" Target="fonts/font9.fntdata"/><Relationship Id="rId8" Type="http://schemas.openxmlformats.org/officeDocument/2006/relationships/slideMaster" Target="slideMasters/slideMaster5.xml"/><Relationship Id="rId3" Type="http://schemas.openxmlformats.org/officeDocument/2006/relationships/customXml" Target="../customXml/item3.xml"/><Relationship Id="rId12" Type="http://schemas.openxmlformats.org/officeDocument/2006/relationships/slideMaster" Target="slideMasters/slideMaster9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33" Type="http://schemas.openxmlformats.org/officeDocument/2006/relationships/font" Target="fonts/font7.fntdata"/><Relationship Id="rId38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ICIKOWSKI Alexis" userId="S::alexis.wicikowski@ccifrance.fr::95c4e173-49f0-4f30-b611-85fa540d0ff4" providerId="AD" clId="Web-{A5F05BBC-9A53-FF15-DD0B-9640CE072B85}"/>
    <pc:docChg chg="addSld delSld">
      <pc:chgData name="WICIKOWSKI Alexis" userId="S::alexis.wicikowski@ccifrance.fr::95c4e173-49f0-4f30-b611-85fa540d0ff4" providerId="AD" clId="Web-{A5F05BBC-9A53-FF15-DD0B-9640CE072B85}" dt="2026-01-07T15:59:10.544" v="5"/>
      <pc:docMkLst>
        <pc:docMk/>
      </pc:docMkLst>
      <pc:sldMasterChg chg="addSldLayout delSldLayout">
        <pc:chgData name="WICIKOWSKI Alexis" userId="S::alexis.wicikowski@ccifrance.fr::95c4e173-49f0-4f30-b611-85fa540d0ff4" providerId="AD" clId="Web-{A5F05BBC-9A53-FF15-DD0B-9640CE072B85}" dt="2026-01-07T15:59:10.544" v="5"/>
        <pc:sldMasterMkLst>
          <pc:docMk/>
          <pc:sldMasterMk cId="639883835" sldId="2147483662"/>
        </pc:sldMasterMkLst>
      </pc:sldMasterChg>
    </pc:docChg>
  </pc:docChgLst>
  <pc:docChgLst>
    <pc:chgData name="FOURNIER Anne-Louise" userId="b955b843-3220-4928-8c12-d45468c57188" providerId="ADAL" clId="{A435BB22-261D-4892-B6C7-2A27774CB1CE}"/>
    <pc:docChg chg="undo custSel addSld delSld modSld">
      <pc:chgData name="FOURNIER Anne-Louise" userId="b955b843-3220-4928-8c12-d45468c57188" providerId="ADAL" clId="{A435BB22-261D-4892-B6C7-2A27774CB1CE}" dt="2026-01-07T10:57:52.689" v="77"/>
      <pc:docMkLst>
        <pc:docMk/>
      </pc:docMkLst>
      <pc:sldChg chg="addSp modSp mod">
        <pc:chgData name="FOURNIER Anne-Louise" userId="b955b843-3220-4928-8c12-d45468c57188" providerId="ADAL" clId="{A435BB22-261D-4892-B6C7-2A27774CB1CE}" dt="2026-01-07T10:57:43.253" v="75" actId="1076"/>
        <pc:sldMkLst>
          <pc:docMk/>
          <pc:sldMk cId="768145937" sldId="272"/>
        </pc:sldMkLst>
      </pc:sldChg>
      <pc:sldChg chg="modSp add del mod">
        <pc:chgData name="FOURNIER Anne-Louise" userId="b955b843-3220-4928-8c12-d45468c57188" providerId="ADAL" clId="{A435BB22-261D-4892-B6C7-2A27774CB1CE}" dt="2026-01-07T10:57:24.188" v="47" actId="20577"/>
        <pc:sldMkLst>
          <pc:docMk/>
          <pc:sldMk cId="2679301288" sldId="2147375874"/>
        </pc:sldMkLst>
      </pc:sldChg>
      <pc:sldChg chg="add del">
        <pc:chgData name="FOURNIER Anne-Louise" userId="b955b843-3220-4928-8c12-d45468c57188" providerId="ADAL" clId="{A435BB22-261D-4892-B6C7-2A27774CB1CE}" dt="2026-01-07T10:56:59.026" v="43"/>
        <pc:sldMkLst>
          <pc:docMk/>
          <pc:sldMk cId="684528583" sldId="2147376419"/>
        </pc:sldMkLst>
      </pc:sldChg>
      <pc:sldChg chg="add">
        <pc:chgData name="FOURNIER Anne-Louise" userId="b955b843-3220-4928-8c12-d45468c57188" providerId="ADAL" clId="{A435BB22-261D-4892-B6C7-2A27774CB1CE}" dt="2026-01-07T10:57:52.689" v="77"/>
        <pc:sldMkLst>
          <pc:docMk/>
          <pc:sldMk cId="4108829463" sldId="2147376437"/>
        </pc:sldMkLst>
      </pc:sldChg>
      <pc:sldChg chg="add">
        <pc:chgData name="FOURNIER Anne-Louise" userId="b955b843-3220-4928-8c12-d45468c57188" providerId="ADAL" clId="{A435BB22-261D-4892-B6C7-2A27774CB1CE}" dt="2026-01-07T10:57:52.689" v="77"/>
        <pc:sldMkLst>
          <pc:docMk/>
          <pc:sldMk cId="2049263232" sldId="2147376441"/>
        </pc:sldMkLst>
      </pc:sldChg>
    </pc:docChg>
  </pc:docChgLst>
  <pc:docChgLst>
    <pc:chgData name="PERROTIN Thierry" userId="d5ab62bd-e030-48ea-8310-ab6bdcf6057e" providerId="ADAL" clId="{C7D550EB-647B-4CB4-9128-BCF7F8BE2ACF}"/>
    <pc:docChg chg="undo custSel addSld delSld modSld sldOrd modMainMaster">
      <pc:chgData name="PERROTIN Thierry" userId="d5ab62bd-e030-48ea-8310-ab6bdcf6057e" providerId="ADAL" clId="{C7D550EB-647B-4CB4-9128-BCF7F8BE2ACF}" dt="2026-02-04T15:27:03.259" v="1543" actId="700"/>
      <pc:docMkLst>
        <pc:docMk/>
      </pc:docMkLst>
      <pc:sldChg chg="addSp delSp modSp mod modClrScheme chgLayout">
        <pc:chgData name="PERROTIN Thierry" userId="d5ab62bd-e030-48ea-8310-ab6bdcf6057e" providerId="ADAL" clId="{C7D550EB-647B-4CB4-9128-BCF7F8BE2ACF}" dt="2026-02-04T15:25:43.029" v="1500" actId="478"/>
        <pc:sldMkLst>
          <pc:docMk/>
          <pc:sldMk cId="4138302963" sldId="268"/>
        </pc:sldMkLst>
        <pc:spChg chg="add mod ord">
          <ac:chgData name="PERROTIN Thierry" userId="d5ab62bd-e030-48ea-8310-ab6bdcf6057e" providerId="ADAL" clId="{C7D550EB-647B-4CB4-9128-BCF7F8BE2ACF}" dt="2026-02-04T15:25:40.306" v="1499" actId="700"/>
          <ac:spMkLst>
            <pc:docMk/>
            <pc:sldMk cId="4138302963" sldId="268"/>
            <ac:spMk id="2" creationId="{8D9DC82D-F890-7C1C-F03A-B6521288FD33}"/>
          </ac:spMkLst>
        </pc:spChg>
        <pc:spChg chg="mod">
          <ac:chgData name="PERROTIN Thierry" userId="d5ab62bd-e030-48ea-8310-ab6bdcf6057e" providerId="ADAL" clId="{C7D550EB-647B-4CB4-9128-BCF7F8BE2ACF}" dt="2026-01-23T12:01:11.027" v="1257" actId="1076"/>
          <ac:spMkLst>
            <pc:docMk/>
            <pc:sldMk cId="4138302963" sldId="268"/>
            <ac:spMk id="3" creationId="{EA1B7C97-70C6-4EDB-A13F-11F76801FAB8}"/>
          </ac:spMkLst>
        </pc:spChg>
        <pc:spChg chg="mod">
          <ac:chgData name="PERROTIN Thierry" userId="d5ab62bd-e030-48ea-8310-ab6bdcf6057e" providerId="ADAL" clId="{C7D550EB-647B-4CB4-9128-BCF7F8BE2ACF}" dt="2026-01-23T11:07:15.246" v="870" actId="1038"/>
          <ac:spMkLst>
            <pc:docMk/>
            <pc:sldMk cId="4138302963" sldId="268"/>
            <ac:spMk id="4" creationId="{041ADA4E-C2E4-F39B-E2F3-E3730C486950}"/>
          </ac:spMkLst>
        </pc:spChg>
        <pc:spChg chg="mod">
          <ac:chgData name="PERROTIN Thierry" userId="d5ab62bd-e030-48ea-8310-ab6bdcf6057e" providerId="ADAL" clId="{C7D550EB-647B-4CB4-9128-BCF7F8BE2ACF}" dt="2026-01-23T11:07:06.701" v="860" actId="14100"/>
          <ac:spMkLst>
            <pc:docMk/>
            <pc:sldMk cId="4138302963" sldId="268"/>
            <ac:spMk id="12" creationId="{F9901143-5FDD-E46E-46DF-ACD469D500E7}"/>
          </ac:spMkLst>
        </pc:spChg>
        <pc:picChg chg="add mod ord">
          <ac:chgData name="PERROTIN Thierry" userId="d5ab62bd-e030-48ea-8310-ab6bdcf6057e" providerId="ADAL" clId="{C7D550EB-647B-4CB4-9128-BCF7F8BE2ACF}" dt="2026-02-04T15:25:40.306" v="1499" actId="700"/>
          <ac:picMkLst>
            <pc:docMk/>
            <pc:sldMk cId="4138302963" sldId="268"/>
            <ac:picMk id="20" creationId="{558958F0-9CF9-24F7-4D72-5A93B5FC6401}"/>
          </ac:picMkLst>
        </pc:picChg>
      </pc:sldChg>
      <pc:sldChg chg="delSp mod modClrScheme chgLayout">
        <pc:chgData name="PERROTIN Thierry" userId="d5ab62bd-e030-48ea-8310-ab6bdcf6057e" providerId="ADAL" clId="{C7D550EB-647B-4CB4-9128-BCF7F8BE2ACF}" dt="2026-01-23T10:28:08.685" v="241" actId="478"/>
        <pc:sldMkLst>
          <pc:docMk/>
          <pc:sldMk cId="1243025028" sldId="271"/>
        </pc:sldMkLst>
      </pc:sldChg>
      <pc:sldChg chg="addSp delSp modSp mod modClrScheme chgLayout">
        <pc:chgData name="PERROTIN Thierry" userId="d5ab62bd-e030-48ea-8310-ab6bdcf6057e" providerId="ADAL" clId="{C7D550EB-647B-4CB4-9128-BCF7F8BE2ACF}" dt="2026-02-04T15:24:19.397" v="1475" actId="700"/>
        <pc:sldMkLst>
          <pc:docMk/>
          <pc:sldMk cId="768145937" sldId="272"/>
        </pc:sldMkLst>
        <pc:spChg chg="add mod ord">
          <ac:chgData name="PERROTIN Thierry" userId="d5ab62bd-e030-48ea-8310-ab6bdcf6057e" providerId="ADAL" clId="{C7D550EB-647B-4CB4-9128-BCF7F8BE2ACF}" dt="2026-02-04T15:24:19.397" v="1475" actId="700"/>
          <ac:spMkLst>
            <pc:docMk/>
            <pc:sldMk cId="768145937" sldId="272"/>
            <ac:spMk id="6" creationId="{A97CC1D8-DEA7-28BD-5A84-0014F11EF793}"/>
          </ac:spMkLst>
        </pc:spChg>
      </pc:sldChg>
      <pc:sldChg chg="addSp delSp modSp mod modClrScheme chgLayout">
        <pc:chgData name="PERROTIN Thierry" userId="d5ab62bd-e030-48ea-8310-ab6bdcf6057e" providerId="ADAL" clId="{C7D550EB-647B-4CB4-9128-BCF7F8BE2ACF}" dt="2026-02-04T15:26:26.259" v="1537" actId="478"/>
        <pc:sldMkLst>
          <pc:docMk/>
          <pc:sldMk cId="3823908962" sldId="2147375815"/>
        </pc:sldMkLst>
        <pc:spChg chg="mod">
          <ac:chgData name="PERROTIN Thierry" userId="d5ab62bd-e030-48ea-8310-ab6bdcf6057e" providerId="ADAL" clId="{C7D550EB-647B-4CB4-9128-BCF7F8BE2ACF}" dt="2026-01-23T11:28:24.196" v="966" actId="2711"/>
          <ac:spMkLst>
            <pc:docMk/>
            <pc:sldMk cId="3823908962" sldId="2147375815"/>
            <ac:spMk id="13" creationId="{F41D0E88-896C-8E32-E5AB-19DF3C16A695}"/>
          </ac:spMkLst>
        </pc:spChg>
        <pc:spChg chg="mod">
          <ac:chgData name="PERROTIN Thierry" userId="d5ab62bd-e030-48ea-8310-ab6bdcf6057e" providerId="ADAL" clId="{C7D550EB-647B-4CB4-9128-BCF7F8BE2ACF}" dt="2026-01-23T11:28:24.196" v="966" actId="2711"/>
          <ac:spMkLst>
            <pc:docMk/>
            <pc:sldMk cId="3823908962" sldId="2147375815"/>
            <ac:spMk id="15" creationId="{47DAEFE5-6240-145A-37B3-0E4E772E88D6}"/>
          </ac:spMkLst>
        </pc:spChg>
        <pc:spChg chg="mod">
          <ac:chgData name="PERROTIN Thierry" userId="d5ab62bd-e030-48ea-8310-ab6bdcf6057e" providerId="ADAL" clId="{C7D550EB-647B-4CB4-9128-BCF7F8BE2ACF}" dt="2026-01-23T11:28:24.196" v="966" actId="2711"/>
          <ac:spMkLst>
            <pc:docMk/>
            <pc:sldMk cId="3823908962" sldId="2147375815"/>
            <ac:spMk id="16" creationId="{983F6587-F35A-1912-F954-135D6BE8B571}"/>
          </ac:spMkLst>
        </pc:spChg>
        <pc:spChg chg="mod">
          <ac:chgData name="PERROTIN Thierry" userId="d5ab62bd-e030-48ea-8310-ab6bdcf6057e" providerId="ADAL" clId="{C7D550EB-647B-4CB4-9128-BCF7F8BE2ACF}" dt="2026-01-23T11:28:24.196" v="966" actId="2711"/>
          <ac:spMkLst>
            <pc:docMk/>
            <pc:sldMk cId="3823908962" sldId="2147375815"/>
            <ac:spMk id="17" creationId="{19A6D0BF-4CF3-481C-33D8-FB8A08AD52FF}"/>
          </ac:spMkLst>
        </pc:spChg>
        <pc:spChg chg="mod">
          <ac:chgData name="PERROTIN Thierry" userId="d5ab62bd-e030-48ea-8310-ab6bdcf6057e" providerId="ADAL" clId="{C7D550EB-647B-4CB4-9128-BCF7F8BE2ACF}" dt="2026-01-23T11:28:24.196" v="966" actId="2711"/>
          <ac:spMkLst>
            <pc:docMk/>
            <pc:sldMk cId="3823908962" sldId="2147375815"/>
            <ac:spMk id="21" creationId="{DFF70283-C4ED-4F26-5349-CB3DDA1468DD}"/>
          </ac:spMkLst>
        </pc:spChg>
        <pc:spChg chg="mod">
          <ac:chgData name="PERROTIN Thierry" userId="d5ab62bd-e030-48ea-8310-ab6bdcf6057e" providerId="ADAL" clId="{C7D550EB-647B-4CB4-9128-BCF7F8BE2ACF}" dt="2026-01-23T11:28:24.196" v="966" actId="2711"/>
          <ac:spMkLst>
            <pc:docMk/>
            <pc:sldMk cId="3823908962" sldId="2147375815"/>
            <ac:spMk id="22" creationId="{571AF6E3-A226-98D2-A554-91BA57ABFF4E}"/>
          </ac:spMkLst>
        </pc:spChg>
        <pc:spChg chg="mod">
          <ac:chgData name="PERROTIN Thierry" userId="d5ab62bd-e030-48ea-8310-ab6bdcf6057e" providerId="ADAL" clId="{C7D550EB-647B-4CB4-9128-BCF7F8BE2ACF}" dt="2026-01-23T11:28:24.196" v="966" actId="2711"/>
          <ac:spMkLst>
            <pc:docMk/>
            <pc:sldMk cId="3823908962" sldId="2147375815"/>
            <ac:spMk id="23" creationId="{17203B51-99AF-CF7C-C183-090D19FCD814}"/>
          </ac:spMkLst>
        </pc:spChg>
        <pc:spChg chg="mod">
          <ac:chgData name="PERROTIN Thierry" userId="d5ab62bd-e030-48ea-8310-ab6bdcf6057e" providerId="ADAL" clId="{C7D550EB-647B-4CB4-9128-BCF7F8BE2ACF}" dt="2026-01-23T11:28:24.196" v="966" actId="2711"/>
          <ac:spMkLst>
            <pc:docMk/>
            <pc:sldMk cId="3823908962" sldId="2147375815"/>
            <ac:spMk id="27" creationId="{D77161AA-5FA1-93CC-6174-F119CFB92F58}"/>
          </ac:spMkLst>
        </pc:spChg>
        <pc:spChg chg="mod">
          <ac:chgData name="PERROTIN Thierry" userId="d5ab62bd-e030-48ea-8310-ab6bdcf6057e" providerId="ADAL" clId="{C7D550EB-647B-4CB4-9128-BCF7F8BE2ACF}" dt="2026-01-23T11:28:24.196" v="966" actId="2711"/>
          <ac:spMkLst>
            <pc:docMk/>
            <pc:sldMk cId="3823908962" sldId="2147375815"/>
            <ac:spMk id="28" creationId="{CC04E4C4-3091-DC69-4D70-990CD8D38450}"/>
          </ac:spMkLst>
        </pc:spChg>
        <pc:spChg chg="mod">
          <ac:chgData name="PERROTIN Thierry" userId="d5ab62bd-e030-48ea-8310-ab6bdcf6057e" providerId="ADAL" clId="{C7D550EB-647B-4CB4-9128-BCF7F8BE2ACF}" dt="2026-01-23T11:28:24.196" v="966" actId="2711"/>
          <ac:spMkLst>
            <pc:docMk/>
            <pc:sldMk cId="3823908962" sldId="2147375815"/>
            <ac:spMk id="29" creationId="{88A8B82B-6079-988A-2B5E-4E9D633CC999}"/>
          </ac:spMkLst>
        </pc:spChg>
        <pc:spChg chg="add mod ord">
          <ac:chgData name="PERROTIN Thierry" userId="d5ab62bd-e030-48ea-8310-ab6bdcf6057e" providerId="ADAL" clId="{C7D550EB-647B-4CB4-9128-BCF7F8BE2ACF}" dt="2026-02-04T15:26:24.184" v="1536" actId="700"/>
          <ac:spMkLst>
            <pc:docMk/>
            <pc:sldMk cId="3823908962" sldId="2147375815"/>
            <ac:spMk id="39" creationId="{3AE26E05-6490-E212-F86C-1AB9AB2DD389}"/>
          </ac:spMkLst>
        </pc:spChg>
        <pc:picChg chg="add mod ord">
          <ac:chgData name="PERROTIN Thierry" userId="d5ab62bd-e030-48ea-8310-ab6bdcf6057e" providerId="ADAL" clId="{C7D550EB-647B-4CB4-9128-BCF7F8BE2ACF}" dt="2026-02-04T15:26:24.184" v="1536" actId="700"/>
          <ac:picMkLst>
            <pc:docMk/>
            <pc:sldMk cId="3823908962" sldId="2147375815"/>
            <ac:picMk id="44" creationId="{446CFDE2-F7AB-0FDE-E729-3E0FDD906C2B}"/>
          </ac:picMkLst>
        </pc:picChg>
      </pc:sldChg>
      <pc:sldChg chg="addSp delSp modSp mod modClrScheme chgLayout">
        <pc:chgData name="PERROTIN Thierry" userId="d5ab62bd-e030-48ea-8310-ab6bdcf6057e" providerId="ADAL" clId="{C7D550EB-647B-4CB4-9128-BCF7F8BE2ACF}" dt="2026-02-04T15:26:41.108" v="1539" actId="478"/>
        <pc:sldMkLst>
          <pc:docMk/>
          <pc:sldMk cId="667304719" sldId="2147375864"/>
        </pc:sldMkLst>
        <pc:spChg chg="mod">
          <ac:chgData name="PERROTIN Thierry" userId="d5ab62bd-e030-48ea-8310-ab6bdcf6057e" providerId="ADAL" clId="{C7D550EB-647B-4CB4-9128-BCF7F8BE2ACF}" dt="2026-01-23T12:07:45.254" v="1383" actId="1076"/>
          <ac:spMkLst>
            <pc:docMk/>
            <pc:sldMk cId="667304719" sldId="2147375864"/>
            <ac:spMk id="2" creationId="{0D7F4F30-7B6A-D329-0C8C-51B3BCB2240F}"/>
          </ac:spMkLst>
        </pc:spChg>
        <pc:spChg chg="mod">
          <ac:chgData name="PERROTIN Thierry" userId="d5ab62bd-e030-48ea-8310-ab6bdcf6057e" providerId="ADAL" clId="{C7D550EB-647B-4CB4-9128-BCF7F8BE2ACF}" dt="2026-01-23T12:07:55.744" v="1390" actId="1037"/>
          <ac:spMkLst>
            <pc:docMk/>
            <pc:sldMk cId="667304719" sldId="2147375864"/>
            <ac:spMk id="3" creationId="{D5E5B3FF-4859-2B55-3398-965ADFC88DC7}"/>
          </ac:spMkLst>
        </pc:spChg>
        <pc:spChg chg="add mod ord">
          <ac:chgData name="PERROTIN Thierry" userId="d5ab62bd-e030-48ea-8310-ab6bdcf6057e" providerId="ADAL" clId="{C7D550EB-647B-4CB4-9128-BCF7F8BE2ACF}" dt="2026-02-04T15:26:37.637" v="1538" actId="700"/>
          <ac:spMkLst>
            <pc:docMk/>
            <pc:sldMk cId="667304719" sldId="2147375864"/>
            <ac:spMk id="4" creationId="{6CC6ED26-1ED6-6642-510E-C576BE308E6E}"/>
          </ac:spMkLst>
        </pc:spChg>
        <pc:spChg chg="mod">
          <ac:chgData name="PERROTIN Thierry" userId="d5ab62bd-e030-48ea-8310-ab6bdcf6057e" providerId="ADAL" clId="{C7D550EB-647B-4CB4-9128-BCF7F8BE2ACF}" dt="2026-01-23T12:07:45.254" v="1383" actId="1076"/>
          <ac:spMkLst>
            <pc:docMk/>
            <pc:sldMk cId="667304719" sldId="2147375864"/>
            <ac:spMk id="8" creationId="{6E796F9C-5054-E3C5-0A0E-E8D10ED670F4}"/>
          </ac:spMkLst>
        </pc:spChg>
        <pc:spChg chg="mod">
          <ac:chgData name="PERROTIN Thierry" userId="d5ab62bd-e030-48ea-8310-ab6bdcf6057e" providerId="ADAL" clId="{C7D550EB-647B-4CB4-9128-BCF7F8BE2ACF}" dt="2026-01-23T12:07:55.744" v="1390" actId="1037"/>
          <ac:spMkLst>
            <pc:docMk/>
            <pc:sldMk cId="667304719" sldId="2147375864"/>
            <ac:spMk id="9" creationId="{D8C54668-4E78-5B44-798D-A7592D15BDE3}"/>
          </ac:spMkLst>
        </pc:spChg>
        <pc:spChg chg="mod">
          <ac:chgData name="PERROTIN Thierry" userId="d5ab62bd-e030-48ea-8310-ab6bdcf6057e" providerId="ADAL" clId="{C7D550EB-647B-4CB4-9128-BCF7F8BE2ACF}" dt="2026-01-23T12:08:00.093" v="1391" actId="12788"/>
          <ac:spMkLst>
            <pc:docMk/>
            <pc:sldMk cId="667304719" sldId="2147375864"/>
            <ac:spMk id="12" creationId="{B658814A-4692-95B9-9434-9B9201A6D0D9}"/>
          </ac:spMkLst>
        </pc:spChg>
        <pc:picChg chg="mod">
          <ac:chgData name="PERROTIN Thierry" userId="d5ab62bd-e030-48ea-8310-ab6bdcf6057e" providerId="ADAL" clId="{C7D550EB-647B-4CB4-9128-BCF7F8BE2ACF}" dt="2026-01-23T12:07:45.254" v="1383" actId="1076"/>
          <ac:picMkLst>
            <pc:docMk/>
            <pc:sldMk cId="667304719" sldId="2147375864"/>
            <ac:picMk id="10" creationId="{BC513311-08C2-A77A-C3C1-5BB69FA5B248}"/>
          </ac:picMkLst>
        </pc:picChg>
        <pc:picChg chg="mod">
          <ac:chgData name="PERROTIN Thierry" userId="d5ab62bd-e030-48ea-8310-ab6bdcf6057e" providerId="ADAL" clId="{C7D550EB-647B-4CB4-9128-BCF7F8BE2ACF}" dt="2026-01-23T12:07:45.254" v="1383" actId="1076"/>
          <ac:picMkLst>
            <pc:docMk/>
            <pc:sldMk cId="667304719" sldId="2147375864"/>
            <ac:picMk id="11" creationId="{151FA596-283D-FD40-F738-35DE72B8C921}"/>
          </ac:picMkLst>
        </pc:picChg>
      </pc:sldChg>
      <pc:sldChg chg="addSp delSp modSp mod modClrScheme chgLayout">
        <pc:chgData name="PERROTIN Thierry" userId="d5ab62bd-e030-48ea-8310-ab6bdcf6057e" providerId="ADAL" clId="{C7D550EB-647B-4CB4-9128-BCF7F8BE2ACF}" dt="2026-02-04T15:24:55.037" v="1478" actId="700"/>
        <pc:sldMkLst>
          <pc:docMk/>
          <pc:sldMk cId="2679301288" sldId="2147375874"/>
        </pc:sldMkLst>
        <pc:spChg chg="add mod ord modVis">
          <ac:chgData name="PERROTIN Thierry" userId="d5ab62bd-e030-48ea-8310-ab6bdcf6057e" providerId="ADAL" clId="{C7D550EB-647B-4CB4-9128-BCF7F8BE2ACF}" dt="2026-02-04T15:24:55.037" v="1478" actId="700"/>
          <ac:spMkLst>
            <pc:docMk/>
            <pc:sldMk cId="2679301288" sldId="2147375874"/>
            <ac:spMk id="4" creationId="{0A4AA8C5-706B-863C-779D-E2873517475B}"/>
          </ac:spMkLst>
        </pc:spChg>
      </pc:sldChg>
      <pc:sldChg chg="addSp delSp modSp mod modClrScheme chgLayout">
        <pc:chgData name="PERROTIN Thierry" userId="d5ab62bd-e030-48ea-8310-ab6bdcf6057e" providerId="ADAL" clId="{C7D550EB-647B-4CB4-9128-BCF7F8BE2ACF}" dt="2026-01-23T10:57:48.316" v="646" actId="1035"/>
        <pc:sldMkLst>
          <pc:docMk/>
          <pc:sldMk cId="684528583" sldId="2147376419"/>
        </pc:sldMkLst>
        <pc:spChg chg="add mod ord">
          <ac:chgData name="PERROTIN Thierry" userId="d5ab62bd-e030-48ea-8310-ab6bdcf6057e" providerId="ADAL" clId="{C7D550EB-647B-4CB4-9128-BCF7F8BE2ACF}" dt="2026-01-23T10:57:02.958" v="626" actId="368"/>
          <ac:spMkLst>
            <pc:docMk/>
            <pc:sldMk cId="684528583" sldId="2147376419"/>
            <ac:spMk id="3" creationId="{C8D16048-6DD0-1D86-62A3-8ACA343EA183}"/>
          </ac:spMkLst>
        </pc:spChg>
        <pc:picChg chg="mod modVis">
          <ac:chgData name="PERROTIN Thierry" userId="d5ab62bd-e030-48ea-8310-ab6bdcf6057e" providerId="ADAL" clId="{C7D550EB-647B-4CB4-9128-BCF7F8BE2ACF}" dt="2026-01-23T10:57:48.316" v="646" actId="1035"/>
          <ac:picMkLst>
            <pc:docMk/>
            <pc:sldMk cId="684528583" sldId="2147376419"/>
            <ac:picMk id="6" creationId="{EF5881C1-0689-CC7A-F119-11EB10B623A1}"/>
          </ac:picMkLst>
        </pc:picChg>
        <pc:cxnChg chg="mod modVis">
          <ac:chgData name="PERROTIN Thierry" userId="d5ab62bd-e030-48ea-8310-ab6bdcf6057e" providerId="ADAL" clId="{C7D550EB-647B-4CB4-9128-BCF7F8BE2ACF}" dt="2026-01-23T10:46:22.707" v="463" actId="14430"/>
          <ac:cxnSpMkLst>
            <pc:docMk/>
            <pc:sldMk cId="684528583" sldId="2147376419"/>
            <ac:cxnSpMk id="12" creationId="{4FAE885A-19C8-6503-B40E-FD4D13C973FE}"/>
          </ac:cxnSpMkLst>
        </pc:cxnChg>
      </pc:sldChg>
      <pc:sldChg chg="addSp delSp modSp mod modClrScheme chgLayout">
        <pc:chgData name="PERROTIN Thierry" userId="d5ab62bd-e030-48ea-8310-ab6bdcf6057e" providerId="ADAL" clId="{C7D550EB-647B-4CB4-9128-BCF7F8BE2ACF}" dt="2026-02-04T15:26:57.881" v="1542" actId="1076"/>
        <pc:sldMkLst>
          <pc:docMk/>
          <pc:sldMk cId="4108829463" sldId="2147376437"/>
        </pc:sldMkLst>
        <pc:spChg chg="mod ord">
          <ac:chgData name="PERROTIN Thierry" userId="d5ab62bd-e030-48ea-8310-ab6bdcf6057e" providerId="ADAL" clId="{C7D550EB-647B-4CB4-9128-BCF7F8BE2ACF}" dt="2026-02-04T15:26:52.003" v="1540" actId="700"/>
          <ac:spMkLst>
            <pc:docMk/>
            <pc:sldMk cId="4108829463" sldId="2147376437"/>
            <ac:spMk id="2" creationId="{EFDF13C0-45BD-9BDE-29B9-4C3F8D8B5F1D}"/>
          </ac:spMkLst>
        </pc:spChg>
        <pc:spChg chg="add mod ord">
          <ac:chgData name="PERROTIN Thierry" userId="d5ab62bd-e030-48ea-8310-ab6bdcf6057e" providerId="ADAL" clId="{C7D550EB-647B-4CB4-9128-BCF7F8BE2ACF}" dt="2026-02-04T15:26:52.003" v="1540" actId="700"/>
          <ac:spMkLst>
            <pc:docMk/>
            <pc:sldMk cId="4108829463" sldId="2147376437"/>
            <ac:spMk id="5" creationId="{8DB8D069-FB46-23C6-FE6E-4E55A12DD41F}"/>
          </ac:spMkLst>
        </pc:spChg>
        <pc:picChg chg="add mod ord">
          <ac:chgData name="PERROTIN Thierry" userId="d5ab62bd-e030-48ea-8310-ab6bdcf6057e" providerId="ADAL" clId="{C7D550EB-647B-4CB4-9128-BCF7F8BE2ACF}" dt="2026-02-04T15:26:57.881" v="1542" actId="1076"/>
          <ac:picMkLst>
            <pc:docMk/>
            <pc:sldMk cId="4108829463" sldId="2147376437"/>
            <ac:picMk id="8" creationId="{B664F838-2C65-A6F9-D3FD-6C09097032E1}"/>
          </ac:picMkLst>
        </pc:picChg>
      </pc:sldChg>
      <pc:sldChg chg="addSp delSp modSp mod modClrScheme chgLayout">
        <pc:chgData name="PERROTIN Thierry" userId="d5ab62bd-e030-48ea-8310-ab6bdcf6057e" providerId="ADAL" clId="{C7D550EB-647B-4CB4-9128-BCF7F8BE2ACF}" dt="2026-02-04T15:27:03.259" v="1543" actId="700"/>
        <pc:sldMkLst>
          <pc:docMk/>
          <pc:sldMk cId="2049263232" sldId="2147376441"/>
        </pc:sldMkLst>
        <pc:spChg chg="mod ord">
          <ac:chgData name="PERROTIN Thierry" userId="d5ab62bd-e030-48ea-8310-ab6bdcf6057e" providerId="ADAL" clId="{C7D550EB-647B-4CB4-9128-BCF7F8BE2ACF}" dt="2026-02-04T15:27:03.259" v="1543" actId="700"/>
          <ac:spMkLst>
            <pc:docMk/>
            <pc:sldMk cId="2049263232" sldId="2147376441"/>
            <ac:spMk id="2" creationId="{EFDF13C0-45BD-9BDE-29B9-4C3F8D8B5F1D}"/>
          </ac:spMkLst>
        </pc:spChg>
        <pc:spChg chg="add mod ord">
          <ac:chgData name="PERROTIN Thierry" userId="d5ab62bd-e030-48ea-8310-ab6bdcf6057e" providerId="ADAL" clId="{C7D550EB-647B-4CB4-9128-BCF7F8BE2ACF}" dt="2026-02-04T15:27:03.259" v="1543" actId="700"/>
          <ac:spMkLst>
            <pc:docMk/>
            <pc:sldMk cId="2049263232" sldId="2147376441"/>
            <ac:spMk id="3" creationId="{83AEA09C-42DE-789F-8D04-AEA8AFB61677}"/>
          </ac:spMkLst>
        </pc:spChg>
        <pc:spChg chg="add mod ord">
          <ac:chgData name="PERROTIN Thierry" userId="d5ab62bd-e030-48ea-8310-ab6bdcf6057e" providerId="ADAL" clId="{C7D550EB-647B-4CB4-9128-BCF7F8BE2ACF}" dt="2026-02-04T15:27:03.259" v="1543" actId="700"/>
          <ac:spMkLst>
            <pc:docMk/>
            <pc:sldMk cId="2049263232" sldId="2147376441"/>
            <ac:spMk id="4" creationId="{CD9BB5B2-D7C8-D087-69FF-863529AB0916}"/>
          </ac:spMkLst>
        </pc:spChg>
        <pc:spChg chg="mod ord">
          <ac:chgData name="PERROTIN Thierry" userId="d5ab62bd-e030-48ea-8310-ab6bdcf6057e" providerId="ADAL" clId="{C7D550EB-647B-4CB4-9128-BCF7F8BE2ACF}" dt="2026-02-04T15:27:03.259" v="1543" actId="700"/>
          <ac:spMkLst>
            <pc:docMk/>
            <pc:sldMk cId="2049263232" sldId="2147376441"/>
            <ac:spMk id="6" creationId="{81E531CA-0D41-A4EC-AEAF-E34F67FFECF7}"/>
          </ac:spMkLst>
        </pc:spChg>
        <pc:spChg chg="mod ord">
          <ac:chgData name="PERROTIN Thierry" userId="d5ab62bd-e030-48ea-8310-ab6bdcf6057e" providerId="ADAL" clId="{C7D550EB-647B-4CB4-9128-BCF7F8BE2ACF}" dt="2026-02-04T15:27:03.259" v="1543" actId="700"/>
          <ac:spMkLst>
            <pc:docMk/>
            <pc:sldMk cId="2049263232" sldId="2147376441"/>
            <ac:spMk id="8" creationId="{0D66445C-EAEF-D6DE-EA23-C1A0DCBB34F3}"/>
          </ac:spMkLst>
        </pc:spChg>
        <pc:spChg chg="mod ord">
          <ac:chgData name="PERROTIN Thierry" userId="d5ab62bd-e030-48ea-8310-ab6bdcf6057e" providerId="ADAL" clId="{C7D550EB-647B-4CB4-9128-BCF7F8BE2ACF}" dt="2026-02-04T15:27:03.259" v="1543" actId="700"/>
          <ac:spMkLst>
            <pc:docMk/>
            <pc:sldMk cId="2049263232" sldId="2147376441"/>
            <ac:spMk id="10" creationId="{0604DF2F-DB79-6D5B-8B38-D93DB21C3035}"/>
          </ac:spMkLst>
        </pc:spChg>
        <pc:spChg chg="add mod ord">
          <ac:chgData name="PERROTIN Thierry" userId="d5ab62bd-e030-48ea-8310-ab6bdcf6057e" providerId="ADAL" clId="{C7D550EB-647B-4CB4-9128-BCF7F8BE2ACF}" dt="2026-02-04T15:27:03.259" v="1543" actId="700"/>
          <ac:spMkLst>
            <pc:docMk/>
            <pc:sldMk cId="2049263232" sldId="2147376441"/>
            <ac:spMk id="11" creationId="{9EAB7503-1C5C-55EB-74AC-4ED0481DF6DA}"/>
          </ac:spMkLst>
        </pc:spChg>
      </pc:sldChg>
      <pc:sldChg chg="addSp delSp modSp mod modClrScheme chgLayout">
        <pc:chgData name="PERROTIN Thierry" userId="d5ab62bd-e030-48ea-8310-ab6bdcf6057e" providerId="ADAL" clId="{C7D550EB-647B-4CB4-9128-BCF7F8BE2ACF}" dt="2026-02-04T15:25:30.826" v="1498" actId="1037"/>
        <pc:sldMkLst>
          <pc:docMk/>
          <pc:sldMk cId="1669528638" sldId="2147376685"/>
        </pc:sldMkLst>
        <pc:spChg chg="add mod ord">
          <ac:chgData name="PERROTIN Thierry" userId="d5ab62bd-e030-48ea-8310-ab6bdcf6057e" providerId="ADAL" clId="{C7D550EB-647B-4CB4-9128-BCF7F8BE2ACF}" dt="2026-02-04T15:25:30.826" v="1498" actId="1037"/>
          <ac:spMkLst>
            <pc:docMk/>
            <pc:sldMk cId="1669528638" sldId="2147376685"/>
            <ac:spMk id="2" creationId="{6F4B006C-FEA3-7175-6095-E32B15D0EA82}"/>
          </ac:spMkLst>
        </pc:spChg>
        <pc:spChg chg="mod">
          <ac:chgData name="PERROTIN Thierry" userId="d5ab62bd-e030-48ea-8310-ab6bdcf6057e" providerId="ADAL" clId="{C7D550EB-647B-4CB4-9128-BCF7F8BE2ACF}" dt="2026-01-23T11:45:42.846" v="1113" actId="1035"/>
          <ac:spMkLst>
            <pc:docMk/>
            <pc:sldMk cId="1669528638" sldId="2147376685"/>
            <ac:spMk id="67" creationId="{0C1616DF-5138-A0FD-E042-7E327EB44E53}"/>
          </ac:spMkLst>
        </pc:spChg>
        <pc:spChg chg="mod">
          <ac:chgData name="PERROTIN Thierry" userId="d5ab62bd-e030-48ea-8310-ab6bdcf6057e" providerId="ADAL" clId="{C7D550EB-647B-4CB4-9128-BCF7F8BE2ACF}" dt="2026-01-23T11:45:42.846" v="1113" actId="1035"/>
          <ac:spMkLst>
            <pc:docMk/>
            <pc:sldMk cId="1669528638" sldId="2147376685"/>
            <ac:spMk id="68" creationId="{67F4965A-F2D8-186C-3B79-F4457B39C083}"/>
          </ac:spMkLst>
        </pc:spChg>
        <pc:spChg chg="mod">
          <ac:chgData name="PERROTIN Thierry" userId="d5ab62bd-e030-48ea-8310-ab6bdcf6057e" providerId="ADAL" clId="{C7D550EB-647B-4CB4-9128-BCF7F8BE2ACF}" dt="2026-01-23T11:45:42.846" v="1113" actId="1035"/>
          <ac:spMkLst>
            <pc:docMk/>
            <pc:sldMk cId="1669528638" sldId="2147376685"/>
            <ac:spMk id="69" creationId="{8834E01C-1576-7BFD-2451-04A256D482DC}"/>
          </ac:spMkLst>
        </pc:spChg>
        <pc:spChg chg="mod">
          <ac:chgData name="PERROTIN Thierry" userId="d5ab62bd-e030-48ea-8310-ab6bdcf6057e" providerId="ADAL" clId="{C7D550EB-647B-4CB4-9128-BCF7F8BE2ACF}" dt="2026-01-23T11:45:42.846" v="1113" actId="1035"/>
          <ac:spMkLst>
            <pc:docMk/>
            <pc:sldMk cId="1669528638" sldId="2147376685"/>
            <ac:spMk id="71" creationId="{B38574FD-B437-7C03-0BBC-D1E8D674A45E}"/>
          </ac:spMkLst>
        </pc:spChg>
        <pc:spChg chg="mod">
          <ac:chgData name="PERROTIN Thierry" userId="d5ab62bd-e030-48ea-8310-ab6bdcf6057e" providerId="ADAL" clId="{C7D550EB-647B-4CB4-9128-BCF7F8BE2ACF}" dt="2026-01-23T11:45:42.846" v="1113" actId="1035"/>
          <ac:spMkLst>
            <pc:docMk/>
            <pc:sldMk cId="1669528638" sldId="2147376685"/>
            <ac:spMk id="75" creationId="{3CEA68B8-4EA8-3438-A5DB-77C67A559F35}"/>
          </ac:spMkLst>
        </pc:spChg>
        <pc:spChg chg="mod">
          <ac:chgData name="PERROTIN Thierry" userId="d5ab62bd-e030-48ea-8310-ab6bdcf6057e" providerId="ADAL" clId="{C7D550EB-647B-4CB4-9128-BCF7F8BE2ACF}" dt="2026-01-23T11:06:47.525" v="856" actId="2711"/>
          <ac:spMkLst>
            <pc:docMk/>
            <pc:sldMk cId="1669528638" sldId="2147376685"/>
            <ac:spMk id="78" creationId="{68CA0D18-D710-9AC9-805E-FCEC411A6AB3}"/>
          </ac:spMkLst>
        </pc:spChg>
        <pc:spChg chg="mod">
          <ac:chgData name="PERROTIN Thierry" userId="d5ab62bd-e030-48ea-8310-ab6bdcf6057e" providerId="ADAL" clId="{C7D550EB-647B-4CB4-9128-BCF7F8BE2ACF}" dt="2026-01-23T11:06:47.525" v="856" actId="2711"/>
          <ac:spMkLst>
            <pc:docMk/>
            <pc:sldMk cId="1669528638" sldId="2147376685"/>
            <ac:spMk id="80" creationId="{0D7B81D5-5367-1E61-A94A-4A53BF0498FD}"/>
          </ac:spMkLst>
        </pc:spChg>
        <pc:spChg chg="mod">
          <ac:chgData name="PERROTIN Thierry" userId="d5ab62bd-e030-48ea-8310-ab6bdcf6057e" providerId="ADAL" clId="{C7D550EB-647B-4CB4-9128-BCF7F8BE2ACF}" dt="2026-01-23T11:06:47.525" v="856" actId="2711"/>
          <ac:spMkLst>
            <pc:docMk/>
            <pc:sldMk cId="1669528638" sldId="2147376685"/>
            <ac:spMk id="81" creationId="{CEB81B10-E862-A9D1-E3BE-0BE9AB257665}"/>
          </ac:spMkLst>
        </pc:spChg>
        <pc:spChg chg="mod">
          <ac:chgData name="PERROTIN Thierry" userId="d5ab62bd-e030-48ea-8310-ab6bdcf6057e" providerId="ADAL" clId="{C7D550EB-647B-4CB4-9128-BCF7F8BE2ACF}" dt="2026-01-23T11:06:47.525" v="856" actId="2711"/>
          <ac:spMkLst>
            <pc:docMk/>
            <pc:sldMk cId="1669528638" sldId="2147376685"/>
            <ac:spMk id="83" creationId="{A7A3435A-079C-B8CA-6F42-E038F5821BFA}"/>
          </ac:spMkLst>
        </pc:spChg>
        <pc:spChg chg="mod">
          <ac:chgData name="PERROTIN Thierry" userId="d5ab62bd-e030-48ea-8310-ab6bdcf6057e" providerId="ADAL" clId="{C7D550EB-647B-4CB4-9128-BCF7F8BE2ACF}" dt="2026-01-23T11:45:42.846" v="1113" actId="1035"/>
          <ac:spMkLst>
            <pc:docMk/>
            <pc:sldMk cId="1669528638" sldId="2147376685"/>
            <ac:spMk id="84" creationId="{F6CA9E8C-DA9F-71B9-B6EB-C8E8B3E9416D}"/>
          </ac:spMkLst>
        </pc:spChg>
        <pc:spChg chg="mod">
          <ac:chgData name="PERROTIN Thierry" userId="d5ab62bd-e030-48ea-8310-ab6bdcf6057e" providerId="ADAL" clId="{C7D550EB-647B-4CB4-9128-BCF7F8BE2ACF}" dt="2026-01-23T11:45:42.846" v="1113" actId="1035"/>
          <ac:spMkLst>
            <pc:docMk/>
            <pc:sldMk cId="1669528638" sldId="2147376685"/>
            <ac:spMk id="87" creationId="{0E0FED0C-2633-392B-16FF-5B5CE79596C2}"/>
          </ac:spMkLst>
        </pc:spChg>
        <pc:spChg chg="mod">
          <ac:chgData name="PERROTIN Thierry" userId="d5ab62bd-e030-48ea-8310-ab6bdcf6057e" providerId="ADAL" clId="{C7D550EB-647B-4CB4-9128-BCF7F8BE2ACF}" dt="2026-01-23T11:06:47.525" v="856" actId="2711"/>
          <ac:spMkLst>
            <pc:docMk/>
            <pc:sldMk cId="1669528638" sldId="2147376685"/>
            <ac:spMk id="89" creationId="{1717AD62-32E1-71B8-7787-2A25192E19AC}"/>
          </ac:spMkLst>
        </pc:spChg>
        <pc:spChg chg="mod">
          <ac:chgData name="PERROTIN Thierry" userId="d5ab62bd-e030-48ea-8310-ab6bdcf6057e" providerId="ADAL" clId="{C7D550EB-647B-4CB4-9128-BCF7F8BE2ACF}" dt="2026-01-23T11:45:42.846" v="1113" actId="1035"/>
          <ac:spMkLst>
            <pc:docMk/>
            <pc:sldMk cId="1669528638" sldId="2147376685"/>
            <ac:spMk id="90" creationId="{A4F9DDA2-0E5F-8BEF-4A9B-D570DE6BE9E3}"/>
          </ac:spMkLst>
        </pc:spChg>
        <pc:spChg chg="mod">
          <ac:chgData name="PERROTIN Thierry" userId="d5ab62bd-e030-48ea-8310-ab6bdcf6057e" providerId="ADAL" clId="{C7D550EB-647B-4CB4-9128-BCF7F8BE2ACF}" dt="2026-01-23T11:06:47.525" v="856" actId="2711"/>
          <ac:spMkLst>
            <pc:docMk/>
            <pc:sldMk cId="1669528638" sldId="2147376685"/>
            <ac:spMk id="91" creationId="{242C2054-210C-3C20-AA17-AC0CEF4A88B3}"/>
          </ac:spMkLst>
        </pc:spChg>
        <pc:spChg chg="mod">
          <ac:chgData name="PERROTIN Thierry" userId="d5ab62bd-e030-48ea-8310-ab6bdcf6057e" providerId="ADAL" clId="{C7D550EB-647B-4CB4-9128-BCF7F8BE2ACF}" dt="2026-01-23T11:45:42.846" v="1113" actId="1035"/>
          <ac:spMkLst>
            <pc:docMk/>
            <pc:sldMk cId="1669528638" sldId="2147376685"/>
            <ac:spMk id="92" creationId="{93294BBB-6D3D-636A-A9A5-2788EED294DA}"/>
          </ac:spMkLst>
        </pc:spChg>
        <pc:spChg chg="mod">
          <ac:chgData name="PERROTIN Thierry" userId="d5ab62bd-e030-48ea-8310-ab6bdcf6057e" providerId="ADAL" clId="{C7D550EB-647B-4CB4-9128-BCF7F8BE2ACF}" dt="2026-01-23T11:06:54.574" v="857" actId="2711"/>
          <ac:spMkLst>
            <pc:docMk/>
            <pc:sldMk cId="1669528638" sldId="2147376685"/>
            <ac:spMk id="93" creationId="{7B43D480-B6D8-90A4-9097-3C9FC706F3F4}"/>
          </ac:spMkLst>
        </pc:spChg>
        <pc:spChg chg="mod">
          <ac:chgData name="PERROTIN Thierry" userId="d5ab62bd-e030-48ea-8310-ab6bdcf6057e" providerId="ADAL" clId="{C7D550EB-647B-4CB4-9128-BCF7F8BE2ACF}" dt="2026-01-23T11:45:42.846" v="1113" actId="1035"/>
          <ac:spMkLst>
            <pc:docMk/>
            <pc:sldMk cId="1669528638" sldId="2147376685"/>
            <ac:spMk id="96" creationId="{01121713-35C4-2776-20A6-7972A8B08515}"/>
          </ac:spMkLst>
        </pc:spChg>
        <pc:spChg chg="mod">
          <ac:chgData name="PERROTIN Thierry" userId="d5ab62bd-e030-48ea-8310-ab6bdcf6057e" providerId="ADAL" clId="{C7D550EB-647B-4CB4-9128-BCF7F8BE2ACF}" dt="2026-01-23T11:06:47.525" v="856" actId="2711"/>
          <ac:spMkLst>
            <pc:docMk/>
            <pc:sldMk cId="1669528638" sldId="2147376685"/>
            <ac:spMk id="98" creationId="{A8E6B084-0FDF-C92D-0198-1989DC7B9EA8}"/>
          </ac:spMkLst>
        </pc:spChg>
        <pc:spChg chg="mod">
          <ac:chgData name="PERROTIN Thierry" userId="d5ab62bd-e030-48ea-8310-ab6bdcf6057e" providerId="ADAL" clId="{C7D550EB-647B-4CB4-9128-BCF7F8BE2ACF}" dt="2026-01-23T11:06:47.525" v="856" actId="2711"/>
          <ac:spMkLst>
            <pc:docMk/>
            <pc:sldMk cId="1669528638" sldId="2147376685"/>
            <ac:spMk id="102" creationId="{5F4B7559-B261-8CE6-225F-1BB3F749CF90}"/>
          </ac:spMkLst>
        </pc:spChg>
        <pc:spChg chg="mod">
          <ac:chgData name="PERROTIN Thierry" userId="d5ab62bd-e030-48ea-8310-ab6bdcf6057e" providerId="ADAL" clId="{C7D550EB-647B-4CB4-9128-BCF7F8BE2ACF}" dt="2026-01-23T11:06:39.484" v="855" actId="2711"/>
          <ac:spMkLst>
            <pc:docMk/>
            <pc:sldMk cId="1669528638" sldId="2147376685"/>
            <ac:spMk id="103" creationId="{E7860744-B343-DD8A-0FD0-D451BCA4648E}"/>
          </ac:spMkLst>
        </pc:spChg>
      </pc:sldChg>
      <pc:sldChg chg="addSp delSp modSp mod modClrScheme chgLayout">
        <pc:chgData name="PERROTIN Thierry" userId="d5ab62bd-e030-48ea-8310-ab6bdcf6057e" providerId="ADAL" clId="{C7D550EB-647B-4CB4-9128-BCF7F8BE2ACF}" dt="2026-02-04T15:26:04.622" v="1520" actId="1035"/>
        <pc:sldMkLst>
          <pc:docMk/>
          <pc:sldMk cId="2195588355" sldId="2147376686"/>
        </pc:sldMkLst>
        <pc:spChg chg="mod">
          <ac:chgData name="PERROTIN Thierry" userId="d5ab62bd-e030-48ea-8310-ab6bdcf6057e" providerId="ADAL" clId="{C7D550EB-647B-4CB4-9128-BCF7F8BE2ACF}" dt="2026-01-23T11:02:54.084" v="786" actId="14100"/>
          <ac:spMkLst>
            <pc:docMk/>
            <pc:sldMk cId="2195588355" sldId="2147376686"/>
            <ac:spMk id="2" creationId="{6F5FC39E-335F-11AD-8F9B-885EED3AB68B}"/>
          </ac:spMkLst>
        </pc:spChg>
        <pc:spChg chg="add mod ord">
          <ac:chgData name="PERROTIN Thierry" userId="d5ab62bd-e030-48ea-8310-ab6bdcf6057e" providerId="ADAL" clId="{C7D550EB-647B-4CB4-9128-BCF7F8BE2ACF}" dt="2026-02-04T15:26:04.622" v="1520" actId="1035"/>
          <ac:spMkLst>
            <pc:docMk/>
            <pc:sldMk cId="2195588355" sldId="2147376686"/>
            <ac:spMk id="15" creationId="{A5ABA3E7-26B5-A21B-08DC-9F030A1056E9}"/>
          </ac:spMkLst>
        </pc:spChg>
        <pc:spChg chg="mod">
          <ac:chgData name="PERROTIN Thierry" userId="d5ab62bd-e030-48ea-8310-ab6bdcf6057e" providerId="ADAL" clId="{C7D550EB-647B-4CB4-9128-BCF7F8BE2ACF}" dt="2026-01-23T11:27:34.829" v="959" actId="2711"/>
          <ac:spMkLst>
            <pc:docMk/>
            <pc:sldMk cId="2195588355" sldId="2147376686"/>
            <ac:spMk id="16" creationId="{6F1B6CC9-6E60-AB6D-1463-B4D3F51165EF}"/>
          </ac:spMkLst>
        </pc:spChg>
        <pc:spChg chg="mod">
          <ac:chgData name="PERROTIN Thierry" userId="d5ab62bd-e030-48ea-8310-ab6bdcf6057e" providerId="ADAL" clId="{C7D550EB-647B-4CB4-9128-BCF7F8BE2ACF}" dt="2026-01-23T11:27:34.829" v="959" actId="2711"/>
          <ac:spMkLst>
            <pc:docMk/>
            <pc:sldMk cId="2195588355" sldId="2147376686"/>
            <ac:spMk id="19" creationId="{B39921C0-DB2D-D279-B7B1-DCAA828AFD7A}"/>
          </ac:spMkLst>
        </pc:spChg>
        <pc:spChg chg="mod">
          <ac:chgData name="PERROTIN Thierry" userId="d5ab62bd-e030-48ea-8310-ab6bdcf6057e" providerId="ADAL" clId="{C7D550EB-647B-4CB4-9128-BCF7F8BE2ACF}" dt="2026-01-23T11:04:27.911" v="834" actId="948"/>
          <ac:spMkLst>
            <pc:docMk/>
            <pc:sldMk cId="2195588355" sldId="2147376686"/>
            <ac:spMk id="41" creationId="{AA4391DB-B429-0840-589E-3077D4A8AE45}"/>
          </ac:spMkLst>
        </pc:spChg>
        <pc:grpChg chg="mod">
          <ac:chgData name="PERROTIN Thierry" userId="d5ab62bd-e030-48ea-8310-ab6bdcf6057e" providerId="ADAL" clId="{C7D550EB-647B-4CB4-9128-BCF7F8BE2ACF}" dt="2026-01-23T11:27:34.829" v="959" actId="2711"/>
          <ac:grpSpMkLst>
            <pc:docMk/>
            <pc:sldMk cId="2195588355" sldId="2147376686"/>
            <ac:grpSpMk id="6" creationId="{390D0C8B-8D20-98D6-71DF-837766528EEC}"/>
          </ac:grpSpMkLst>
        </pc:grpChg>
        <pc:grpChg chg="mod">
          <ac:chgData name="PERROTIN Thierry" userId="d5ab62bd-e030-48ea-8310-ab6bdcf6057e" providerId="ADAL" clId="{C7D550EB-647B-4CB4-9128-BCF7F8BE2ACF}" dt="2026-01-23T11:27:34.829" v="959" actId="2711"/>
          <ac:grpSpMkLst>
            <pc:docMk/>
            <pc:sldMk cId="2195588355" sldId="2147376686"/>
            <ac:grpSpMk id="9" creationId="{E280ADE9-73E5-8754-4E30-C25BFACD551E}"/>
          </ac:grpSpMkLst>
        </pc:grpChg>
        <pc:grpChg chg="mod">
          <ac:chgData name="PERROTIN Thierry" userId="d5ab62bd-e030-48ea-8310-ab6bdcf6057e" providerId="ADAL" clId="{C7D550EB-647B-4CB4-9128-BCF7F8BE2ACF}" dt="2026-01-23T11:27:34.829" v="959" actId="2711"/>
          <ac:grpSpMkLst>
            <pc:docMk/>
            <pc:sldMk cId="2195588355" sldId="2147376686"/>
            <ac:grpSpMk id="12" creationId="{1AB9EC3B-7B05-EEA6-95AC-9C23036E6C7C}"/>
          </ac:grpSpMkLst>
        </pc:grpChg>
        <pc:grpChg chg="mod">
          <ac:chgData name="PERROTIN Thierry" userId="d5ab62bd-e030-48ea-8310-ab6bdcf6057e" providerId="ADAL" clId="{C7D550EB-647B-4CB4-9128-BCF7F8BE2ACF}" dt="2026-01-23T11:27:34.829" v="959" actId="2711"/>
          <ac:grpSpMkLst>
            <pc:docMk/>
            <pc:sldMk cId="2195588355" sldId="2147376686"/>
            <ac:grpSpMk id="24" creationId="{F424C5B7-D135-EBDA-84FE-A70F96B447B6}"/>
          </ac:grpSpMkLst>
        </pc:grpChg>
        <pc:picChg chg="mod">
          <ac:chgData name="PERROTIN Thierry" userId="d5ab62bd-e030-48ea-8310-ab6bdcf6057e" providerId="ADAL" clId="{C7D550EB-647B-4CB4-9128-BCF7F8BE2ACF}" dt="2026-01-23T11:27:34.829" v="959" actId="2711"/>
          <ac:picMkLst>
            <pc:docMk/>
            <pc:sldMk cId="2195588355" sldId="2147376686"/>
            <ac:picMk id="17" creationId="{3F383255-6FC1-3DDE-007B-4A09AB0800A5}"/>
          </ac:picMkLst>
        </pc:picChg>
        <pc:picChg chg="mod">
          <ac:chgData name="PERROTIN Thierry" userId="d5ab62bd-e030-48ea-8310-ab6bdcf6057e" providerId="ADAL" clId="{C7D550EB-647B-4CB4-9128-BCF7F8BE2ACF}" dt="2026-01-23T11:27:34.829" v="959" actId="2711"/>
          <ac:picMkLst>
            <pc:docMk/>
            <pc:sldMk cId="2195588355" sldId="2147376686"/>
            <ac:picMk id="20" creationId="{6F2C06F0-CA0C-B09C-9B4C-1BD31D61AD48}"/>
          </ac:picMkLst>
        </pc:picChg>
        <pc:picChg chg="mod">
          <ac:chgData name="PERROTIN Thierry" userId="d5ab62bd-e030-48ea-8310-ab6bdcf6057e" providerId="ADAL" clId="{C7D550EB-647B-4CB4-9128-BCF7F8BE2ACF}" dt="2026-01-23T11:27:34.829" v="959" actId="2711"/>
          <ac:picMkLst>
            <pc:docMk/>
            <pc:sldMk cId="2195588355" sldId="2147376686"/>
            <ac:picMk id="1026" creationId="{A6C3D75B-5A28-292E-B96F-4274F5F417AC}"/>
          </ac:picMkLst>
        </pc:picChg>
      </pc:sldChg>
      <pc:sldChg chg="addSp delSp modSp mod modClrScheme chgLayout">
        <pc:chgData name="PERROTIN Thierry" userId="d5ab62bd-e030-48ea-8310-ab6bdcf6057e" providerId="ADAL" clId="{C7D550EB-647B-4CB4-9128-BCF7F8BE2ACF}" dt="2026-02-04T15:26:17.199" v="1535" actId="1035"/>
        <pc:sldMkLst>
          <pc:docMk/>
          <pc:sldMk cId="4023901623" sldId="2147376689"/>
        </pc:sldMkLst>
        <pc:spChg chg="add mod ord">
          <ac:chgData name="PERROTIN Thierry" userId="d5ab62bd-e030-48ea-8310-ab6bdcf6057e" providerId="ADAL" clId="{C7D550EB-647B-4CB4-9128-BCF7F8BE2ACF}" dt="2026-02-04T15:26:17.199" v="1535" actId="1035"/>
          <ac:spMkLst>
            <pc:docMk/>
            <pc:sldMk cId="4023901623" sldId="2147376689"/>
            <ac:spMk id="3" creationId="{3A4B11C4-ECE4-16FF-D2FF-CC706FB240C7}"/>
          </ac:spMkLst>
        </pc:spChg>
      </pc:sldChg>
      <pc:sldChg chg="modSp add mod ord">
        <pc:chgData name="PERROTIN Thierry" userId="d5ab62bd-e030-48ea-8310-ab6bdcf6057e" providerId="ADAL" clId="{C7D550EB-647B-4CB4-9128-BCF7F8BE2ACF}" dt="2026-01-23T11:01:43.166" v="770" actId="1035"/>
        <pc:sldMkLst>
          <pc:docMk/>
          <pc:sldMk cId="1545641457" sldId="2147376690"/>
        </pc:sldMkLst>
        <pc:spChg chg="mod">
          <ac:chgData name="PERROTIN Thierry" userId="d5ab62bd-e030-48ea-8310-ab6bdcf6057e" providerId="ADAL" clId="{C7D550EB-647B-4CB4-9128-BCF7F8BE2ACF}" dt="2026-01-23T11:01:43.166" v="770" actId="1035"/>
          <ac:spMkLst>
            <pc:docMk/>
            <pc:sldMk cId="1545641457" sldId="2147376690"/>
            <ac:spMk id="3" creationId="{8BA83928-8853-0F8D-6E06-38E9FCAA3799}"/>
          </ac:spMkLst>
        </pc:spChg>
      </pc:sldChg>
      <pc:sldMasterChg chg="modSp mod addSldLayout delSldLayout modSldLayout sldLayoutOrd">
        <pc:chgData name="PERROTIN Thierry" userId="d5ab62bd-e030-48ea-8310-ab6bdcf6057e" providerId="ADAL" clId="{C7D550EB-647B-4CB4-9128-BCF7F8BE2ACF}" dt="2026-02-04T15:24:41.762" v="1477" actId="20578"/>
        <pc:sldMasterMkLst>
          <pc:docMk/>
          <pc:sldMasterMk cId="639883835" sldId="2147483662"/>
        </pc:sldMasterMkLst>
        <pc:spChg chg="mod">
          <ac:chgData name="PERROTIN Thierry" userId="d5ab62bd-e030-48ea-8310-ab6bdcf6057e" providerId="ADAL" clId="{C7D550EB-647B-4CB4-9128-BCF7F8BE2ACF}" dt="2026-01-23T10:20:24.579" v="181" actId="20577"/>
          <ac:spMkLst>
            <pc:docMk/>
            <pc:sldMasterMk cId="639883835" sldId="2147483662"/>
            <ac:spMk id="2" creationId="{07BCD23A-96AE-89E3-D619-25E16C0C8EE9}"/>
          </ac:spMkLst>
        </pc:spChg>
        <pc:sldLayoutChg chg="addSp delSp modSp mod ord">
          <pc:chgData name="PERROTIN Thierry" userId="d5ab62bd-e030-48ea-8310-ab6bdcf6057e" providerId="ADAL" clId="{C7D550EB-647B-4CB4-9128-BCF7F8BE2ACF}" dt="2026-02-04T15:23:31.396" v="1473" actId="20578"/>
          <pc:sldLayoutMkLst>
            <pc:docMk/>
            <pc:sldMasterMk cId="639883835" sldId="2147483662"/>
            <pc:sldLayoutMk cId="2193812439" sldId="2147483717"/>
          </pc:sldLayoutMkLst>
          <pc:spChg chg="mod modVis">
            <ac:chgData name="PERROTIN Thierry" userId="d5ab62bd-e030-48ea-8310-ab6bdcf6057e" providerId="ADAL" clId="{C7D550EB-647B-4CB4-9128-BCF7F8BE2ACF}" dt="2026-01-23T10:55:03.302" v="601" actId="14100"/>
            <ac:spMkLst>
              <pc:docMk/>
              <pc:sldMasterMk cId="639883835" sldId="2147483662"/>
              <pc:sldLayoutMk cId="2193812439" sldId="2147483717"/>
              <ac:spMk id="4" creationId="{E0025D3A-B10D-E272-41B0-C248C8504447}"/>
            </ac:spMkLst>
          </pc:spChg>
          <pc:spChg chg="mod">
            <ac:chgData name="PERROTIN Thierry" userId="d5ab62bd-e030-48ea-8310-ab6bdcf6057e" providerId="ADAL" clId="{C7D550EB-647B-4CB4-9128-BCF7F8BE2ACF}" dt="2026-01-23T10:48:36.344" v="494" actId="207"/>
            <ac:spMkLst>
              <pc:docMk/>
              <pc:sldMasterMk cId="639883835" sldId="2147483662"/>
              <pc:sldLayoutMk cId="2193812439" sldId="2147483717"/>
              <ac:spMk id="6" creationId="{F1ABC1E1-19E2-DF31-FDE0-8DC55EFD4C38}"/>
            </ac:spMkLst>
          </pc:spChg>
          <pc:spChg chg="mod modVis">
            <ac:chgData name="PERROTIN Thierry" userId="d5ab62bd-e030-48ea-8310-ab6bdcf6057e" providerId="ADAL" clId="{C7D550EB-647B-4CB4-9128-BCF7F8BE2ACF}" dt="2026-01-23T10:47:34.507" v="484" actId="14430"/>
            <ac:spMkLst>
              <pc:docMk/>
              <pc:sldMasterMk cId="639883835" sldId="2147483662"/>
              <pc:sldLayoutMk cId="2193812439" sldId="2147483717"/>
              <ac:spMk id="8" creationId="{52CA852A-496B-48C0-8D63-3120C64C561E}"/>
            </ac:spMkLst>
          </pc:spChg>
          <pc:spChg chg="mod">
            <ac:chgData name="PERROTIN Thierry" userId="d5ab62bd-e030-48ea-8310-ab6bdcf6057e" providerId="ADAL" clId="{C7D550EB-647B-4CB4-9128-BCF7F8BE2ACF}" dt="2026-01-23T10:50:06.045" v="532" actId="14100"/>
            <ac:spMkLst>
              <pc:docMk/>
              <pc:sldMasterMk cId="639883835" sldId="2147483662"/>
              <pc:sldLayoutMk cId="2193812439" sldId="2147483717"/>
              <ac:spMk id="9" creationId="{D765FE51-883F-5F6A-E1AD-3334E45F0C21}"/>
            </ac:spMkLst>
          </pc:spChg>
          <pc:spChg chg="add mod">
            <ac:chgData name="PERROTIN Thierry" userId="d5ab62bd-e030-48ea-8310-ab6bdcf6057e" providerId="ADAL" clId="{C7D550EB-647B-4CB4-9128-BCF7F8BE2ACF}" dt="2026-01-23T10:56:13.774" v="615" actId="14100"/>
            <ac:spMkLst>
              <pc:docMk/>
              <pc:sldMasterMk cId="639883835" sldId="2147483662"/>
              <pc:sldLayoutMk cId="2193812439" sldId="2147483717"/>
              <ac:spMk id="12" creationId="{15569024-6F2A-1CBF-CC52-087DBCC3F0C3}"/>
            </ac:spMkLst>
          </pc:spChg>
          <pc:spChg chg="mod ord topLvl">
            <ac:chgData name="PERROTIN Thierry" userId="d5ab62bd-e030-48ea-8310-ab6bdcf6057e" providerId="ADAL" clId="{C7D550EB-647B-4CB4-9128-BCF7F8BE2ACF}" dt="2026-01-23T10:57:41.237" v="638" actId="1035"/>
            <ac:spMkLst>
              <pc:docMk/>
              <pc:sldMasterMk cId="639883835" sldId="2147483662"/>
              <pc:sldLayoutMk cId="2193812439" sldId="2147483717"/>
              <ac:spMk id="43" creationId="{57B5E866-897A-15F7-A183-2026F734D76C}"/>
            </ac:spMkLst>
          </pc:spChg>
          <pc:spChg chg="mod topLvl">
            <ac:chgData name="PERROTIN Thierry" userId="d5ab62bd-e030-48ea-8310-ab6bdcf6057e" providerId="ADAL" clId="{C7D550EB-647B-4CB4-9128-BCF7F8BE2ACF}" dt="2026-01-23T10:55:18.006" v="604" actId="14100"/>
            <ac:spMkLst>
              <pc:docMk/>
              <pc:sldMasterMk cId="639883835" sldId="2147483662"/>
              <pc:sldLayoutMk cId="2193812439" sldId="2147483717"/>
              <ac:spMk id="85" creationId="{5B1B4FAC-DF76-0C51-361E-57388026FDFE}"/>
            </ac:spMkLst>
          </pc:spChg>
          <pc:spChg chg="mod topLvl">
            <ac:chgData name="PERROTIN Thierry" userId="d5ab62bd-e030-48ea-8310-ab6bdcf6057e" providerId="ADAL" clId="{C7D550EB-647B-4CB4-9128-BCF7F8BE2ACF}" dt="2026-01-23T10:54:24.542" v="596" actId="1035"/>
            <ac:spMkLst>
              <pc:docMk/>
              <pc:sldMasterMk cId="639883835" sldId="2147483662"/>
              <pc:sldLayoutMk cId="2193812439" sldId="2147483717"/>
              <ac:spMk id="92" creationId="{375EA473-C991-5B04-AE1E-3AD69372526A}"/>
            </ac:spMkLst>
          </pc:spChg>
          <pc:grpChg chg="add mod ord">
            <ac:chgData name="PERROTIN Thierry" userId="d5ab62bd-e030-48ea-8310-ab6bdcf6057e" providerId="ADAL" clId="{C7D550EB-647B-4CB4-9128-BCF7F8BE2ACF}" dt="2026-01-23T10:55:40.608" v="612" actId="13244"/>
            <ac:grpSpMkLst>
              <pc:docMk/>
              <pc:sldMasterMk cId="639883835" sldId="2147483662"/>
              <pc:sldLayoutMk cId="2193812439" sldId="2147483717"/>
              <ac:grpSpMk id="5" creationId="{41A413A0-31CB-B138-29E6-0578AFABB99B}"/>
            </ac:grpSpMkLst>
          </pc:grpChg>
          <pc:picChg chg="mod ord modVis">
            <ac:chgData name="PERROTIN Thierry" userId="d5ab62bd-e030-48ea-8310-ab6bdcf6057e" providerId="ADAL" clId="{C7D550EB-647B-4CB4-9128-BCF7F8BE2ACF}" dt="2026-01-23T10:55:40.158" v="611" actId="13244"/>
            <ac:picMkLst>
              <pc:docMk/>
              <pc:sldMasterMk cId="639883835" sldId="2147483662"/>
              <pc:sldLayoutMk cId="2193812439" sldId="2147483717"/>
              <ac:picMk id="11" creationId="{2208FD32-BBEC-5D7A-A9C4-184CB45D6B34}"/>
            </ac:picMkLst>
          </pc:picChg>
        </pc:sldLayoutChg>
        <pc:sldLayoutChg chg="addSp delSp modSp mod ord">
          <pc:chgData name="PERROTIN Thierry" userId="d5ab62bd-e030-48ea-8310-ab6bdcf6057e" providerId="ADAL" clId="{C7D550EB-647B-4CB4-9128-BCF7F8BE2ACF}" dt="2026-02-04T15:23:15.925" v="1471" actId="20578"/>
          <pc:sldLayoutMkLst>
            <pc:docMk/>
            <pc:sldMasterMk cId="639883835" sldId="2147483662"/>
            <pc:sldLayoutMk cId="2254620992" sldId="2147483755"/>
          </pc:sldLayoutMkLst>
          <pc:picChg chg="add mod">
            <ac:chgData name="PERROTIN Thierry" userId="d5ab62bd-e030-48ea-8310-ab6bdcf6057e" providerId="ADAL" clId="{C7D550EB-647B-4CB4-9128-BCF7F8BE2ACF}" dt="2026-01-23T10:25:22.816" v="214" actId="14100"/>
            <ac:picMkLst>
              <pc:docMk/>
              <pc:sldMasterMk cId="639883835" sldId="2147483662"/>
              <pc:sldLayoutMk cId="2254620992" sldId="2147483755"/>
              <ac:picMk id="3" creationId="{17888F43-EA36-3C5A-20C0-9657F4E8D504}"/>
            </ac:picMkLst>
          </pc:picChg>
        </pc:sldLayoutChg>
        <pc:sldLayoutChg chg="addSp modSp mod ord">
          <pc:chgData name="PERROTIN Thierry" userId="d5ab62bd-e030-48ea-8310-ab6bdcf6057e" providerId="ADAL" clId="{C7D550EB-647B-4CB4-9128-BCF7F8BE2ACF}" dt="2026-02-04T15:24:41.762" v="1477" actId="20578"/>
          <pc:sldLayoutMkLst>
            <pc:docMk/>
            <pc:sldMasterMk cId="639883835" sldId="2147483662"/>
            <pc:sldLayoutMk cId="414858402" sldId="2147483756"/>
          </pc:sldLayoutMkLst>
          <pc:spChg chg="add mod">
            <ac:chgData name="PERROTIN Thierry" userId="d5ab62bd-e030-48ea-8310-ab6bdcf6057e" providerId="ADAL" clId="{C7D550EB-647B-4CB4-9128-BCF7F8BE2ACF}" dt="2026-01-23T10:37:22.830" v="286" actId="14100"/>
            <ac:spMkLst>
              <pc:docMk/>
              <pc:sldMasterMk cId="639883835" sldId="2147483662"/>
              <pc:sldLayoutMk cId="414858402" sldId="2147483756"/>
              <ac:spMk id="2" creationId="{0E09E562-82FB-C91D-0EBE-C2E288E07562}"/>
            </ac:spMkLst>
          </pc:spChg>
          <pc:picChg chg="mod modCrop">
            <ac:chgData name="PERROTIN Thierry" userId="d5ab62bd-e030-48ea-8310-ab6bdcf6057e" providerId="ADAL" clId="{C7D550EB-647B-4CB4-9128-BCF7F8BE2ACF}" dt="2026-01-23T10:37:06.560" v="284" actId="1036"/>
            <ac:picMkLst>
              <pc:docMk/>
              <pc:sldMasterMk cId="639883835" sldId="2147483662"/>
              <pc:sldLayoutMk cId="414858402" sldId="2147483756"/>
              <ac:picMk id="6" creationId="{BA6A17AF-7CD1-CA83-E1CE-416DB9109344}"/>
            </ac:picMkLst>
          </pc:picChg>
          <pc:picChg chg="mod">
            <ac:chgData name="PERROTIN Thierry" userId="d5ab62bd-e030-48ea-8310-ab6bdcf6057e" providerId="ADAL" clId="{C7D550EB-647B-4CB4-9128-BCF7F8BE2ACF}" dt="2026-01-23T10:37:02.120" v="275" actId="1076"/>
            <ac:picMkLst>
              <pc:docMk/>
              <pc:sldMasterMk cId="639883835" sldId="2147483662"/>
              <pc:sldLayoutMk cId="414858402" sldId="2147483756"/>
              <ac:picMk id="10" creationId="{678283ED-CCEE-CFB6-6B32-9AF23DF14304}"/>
            </ac:picMkLst>
          </pc:picChg>
        </pc:sldLayoutChg>
      </pc:sldMasterChg>
      <pc:sldMasterChg chg="modSp mod modSldLayout sldLayoutOrd">
        <pc:chgData name="PERROTIN Thierry" userId="d5ab62bd-e030-48ea-8310-ab6bdcf6057e" providerId="ADAL" clId="{C7D550EB-647B-4CB4-9128-BCF7F8BE2ACF}" dt="2026-01-23T12:11:13.564" v="1448" actId="14100"/>
        <pc:sldMasterMkLst>
          <pc:docMk/>
          <pc:sldMasterMk cId="362624163" sldId="2147483759"/>
        </pc:sldMasterMkLst>
        <pc:spChg chg="mod">
          <ac:chgData name="PERROTIN Thierry" userId="d5ab62bd-e030-48ea-8310-ab6bdcf6057e" providerId="ADAL" clId="{C7D550EB-647B-4CB4-9128-BCF7F8BE2ACF}" dt="2026-01-23T11:44:39.942" v="1080" actId="14100"/>
          <ac:spMkLst>
            <pc:docMk/>
            <pc:sldMasterMk cId="362624163" sldId="2147483759"/>
            <ac:spMk id="2" creationId="{07BCD23A-96AE-89E3-D619-25E16C0C8EE9}"/>
          </ac:spMkLst>
        </pc:spChg>
        <pc:spChg chg="mod">
          <ac:chgData name="PERROTIN Thierry" userId="d5ab62bd-e030-48ea-8310-ab6bdcf6057e" providerId="ADAL" clId="{C7D550EB-647B-4CB4-9128-BCF7F8BE2ACF}" dt="2026-01-23T11:44:39.942" v="1080" actId="14100"/>
          <ac:spMkLst>
            <pc:docMk/>
            <pc:sldMasterMk cId="362624163" sldId="2147483759"/>
            <ac:spMk id="3" creationId="{64FD5F9B-3B7D-64D8-3142-BB03A7BFAD5E}"/>
          </ac:spMkLst>
        </pc:spChg>
      </pc:sldMasterChg>
    </pc:docChg>
  </pc:docChgLst>
  <pc:docChgLst>
    <pc:chgData name="PERROTIN Thierry" userId="d5ab62bd-e030-48ea-8310-ab6bdcf6057e" providerId="ADAL" clId="{4245B13B-4DD0-4DBE-B828-0173DC22107F}"/>
    <pc:docChg chg="undo custSel modSld modMainMaster">
      <pc:chgData name="PERROTIN Thierry" userId="d5ab62bd-e030-48ea-8310-ab6bdcf6057e" providerId="ADAL" clId="{4245B13B-4DD0-4DBE-B828-0173DC22107F}" dt="2026-02-09T09:50:26.072" v="908" actId="13244"/>
      <pc:docMkLst>
        <pc:docMk/>
      </pc:docMkLst>
      <pc:sldChg chg="addSp delSp modSp mod chgLayout">
        <pc:chgData name="PERROTIN Thierry" userId="d5ab62bd-e030-48ea-8310-ab6bdcf6057e" providerId="ADAL" clId="{4245B13B-4DD0-4DBE-B828-0173DC22107F}" dt="2026-02-03T10:46:12.034" v="132" actId="700"/>
        <pc:sldMkLst>
          <pc:docMk/>
          <pc:sldMk cId="4138302963" sldId="268"/>
        </pc:sldMkLst>
        <pc:spChg chg="mod ord">
          <ac:chgData name="PERROTIN Thierry" userId="d5ab62bd-e030-48ea-8310-ab6bdcf6057e" providerId="ADAL" clId="{4245B13B-4DD0-4DBE-B828-0173DC22107F}" dt="2026-02-03T10:46:12.034" v="132" actId="700"/>
          <ac:spMkLst>
            <pc:docMk/>
            <pc:sldMk cId="4138302963" sldId="268"/>
            <ac:spMk id="2" creationId="{8D9DC82D-F890-7C1C-F03A-B6521288FD33}"/>
          </ac:spMkLst>
        </pc:spChg>
        <pc:picChg chg="mod ord">
          <ac:chgData name="PERROTIN Thierry" userId="d5ab62bd-e030-48ea-8310-ab6bdcf6057e" providerId="ADAL" clId="{4245B13B-4DD0-4DBE-B828-0173DC22107F}" dt="2026-02-03T10:46:12.034" v="132" actId="700"/>
          <ac:picMkLst>
            <pc:docMk/>
            <pc:sldMk cId="4138302963" sldId="268"/>
            <ac:picMk id="20" creationId="{558958F0-9CF9-24F7-4D72-5A93B5FC6401}"/>
          </ac:picMkLst>
        </pc:picChg>
      </pc:sldChg>
      <pc:sldChg chg="modSp mod">
        <pc:chgData name="PERROTIN Thierry" userId="d5ab62bd-e030-48ea-8310-ab6bdcf6057e" providerId="ADAL" clId="{4245B13B-4DD0-4DBE-B828-0173DC22107F}" dt="2026-02-03T10:41:34.055" v="100" actId="20577"/>
        <pc:sldMkLst>
          <pc:docMk/>
          <pc:sldMk cId="3823908962" sldId="2147375815"/>
        </pc:sldMkLst>
        <pc:spChg chg="mod">
          <ac:chgData name="PERROTIN Thierry" userId="d5ab62bd-e030-48ea-8310-ab6bdcf6057e" providerId="ADAL" clId="{4245B13B-4DD0-4DBE-B828-0173DC22107F}" dt="2026-02-03T10:41:29.258" v="98" actId="20577"/>
          <ac:spMkLst>
            <pc:docMk/>
            <pc:sldMk cId="3823908962" sldId="2147375815"/>
            <ac:spMk id="15" creationId="{47DAEFE5-6240-145A-37B3-0E4E772E88D6}"/>
          </ac:spMkLst>
        </pc:spChg>
        <pc:spChg chg="mod">
          <ac:chgData name="PERROTIN Thierry" userId="d5ab62bd-e030-48ea-8310-ab6bdcf6057e" providerId="ADAL" clId="{4245B13B-4DD0-4DBE-B828-0173DC22107F}" dt="2026-02-03T10:41:31.492" v="99" actId="20577"/>
          <ac:spMkLst>
            <pc:docMk/>
            <pc:sldMk cId="3823908962" sldId="2147375815"/>
            <ac:spMk id="16" creationId="{983F6587-F35A-1912-F954-135D6BE8B571}"/>
          </ac:spMkLst>
        </pc:spChg>
        <pc:spChg chg="mod">
          <ac:chgData name="PERROTIN Thierry" userId="d5ab62bd-e030-48ea-8310-ab6bdcf6057e" providerId="ADAL" clId="{4245B13B-4DD0-4DBE-B828-0173DC22107F}" dt="2026-02-03T10:41:34.055" v="100" actId="20577"/>
          <ac:spMkLst>
            <pc:docMk/>
            <pc:sldMk cId="3823908962" sldId="2147375815"/>
            <ac:spMk id="18" creationId="{745DE6E0-113C-E533-34D7-FBFD17461B29}"/>
          </ac:spMkLst>
        </pc:spChg>
        <pc:spChg chg="mod">
          <ac:chgData name="PERROTIN Thierry" userId="d5ab62bd-e030-48ea-8310-ab6bdcf6057e" providerId="ADAL" clId="{4245B13B-4DD0-4DBE-B828-0173DC22107F}" dt="2026-02-03T10:40:13.715" v="93" actId="20577"/>
          <ac:spMkLst>
            <pc:docMk/>
            <pc:sldMk cId="3823908962" sldId="2147375815"/>
            <ac:spMk id="20" creationId="{48A61953-58FD-685E-B53B-1B972D805EF1}"/>
          </ac:spMkLst>
        </pc:spChg>
        <pc:spChg chg="mod">
          <ac:chgData name="PERROTIN Thierry" userId="d5ab62bd-e030-48ea-8310-ab6bdcf6057e" providerId="ADAL" clId="{4245B13B-4DD0-4DBE-B828-0173DC22107F}" dt="2026-02-03T10:39:53.252" v="76" actId="1036"/>
          <ac:spMkLst>
            <pc:docMk/>
            <pc:sldMk cId="3823908962" sldId="2147375815"/>
            <ac:spMk id="21" creationId="{DFF70283-C4ED-4F26-5349-CB3DDA1468DD}"/>
          </ac:spMkLst>
        </pc:spChg>
        <pc:spChg chg="mod">
          <ac:chgData name="PERROTIN Thierry" userId="d5ab62bd-e030-48ea-8310-ab6bdcf6057e" providerId="ADAL" clId="{4245B13B-4DD0-4DBE-B828-0173DC22107F}" dt="2026-02-03T10:39:54.994" v="81" actId="1036"/>
          <ac:spMkLst>
            <pc:docMk/>
            <pc:sldMk cId="3823908962" sldId="2147375815"/>
            <ac:spMk id="22" creationId="{571AF6E3-A226-98D2-A554-91BA57ABFF4E}"/>
          </ac:spMkLst>
        </pc:spChg>
        <pc:spChg chg="mod">
          <ac:chgData name="PERROTIN Thierry" userId="d5ab62bd-e030-48ea-8310-ab6bdcf6057e" providerId="ADAL" clId="{4245B13B-4DD0-4DBE-B828-0173DC22107F}" dt="2026-02-03T10:40:03.441" v="92" actId="20577"/>
          <ac:spMkLst>
            <pc:docMk/>
            <pc:sldMk cId="3823908962" sldId="2147375815"/>
            <ac:spMk id="23" creationId="{17203B51-99AF-CF7C-C183-090D19FCD814}"/>
          </ac:spMkLst>
        </pc:spChg>
        <pc:spChg chg="mod">
          <ac:chgData name="PERROTIN Thierry" userId="d5ab62bd-e030-48ea-8310-ab6bdcf6057e" providerId="ADAL" clId="{4245B13B-4DD0-4DBE-B828-0173DC22107F}" dt="2026-02-03T10:40:00.179" v="91" actId="1036"/>
          <ac:spMkLst>
            <pc:docMk/>
            <pc:sldMk cId="3823908962" sldId="2147375815"/>
            <ac:spMk id="35" creationId="{442549BB-598E-F869-A52B-F7CC91A892F7}"/>
          </ac:spMkLst>
        </pc:spChg>
      </pc:sldChg>
      <pc:sldChg chg="modSp mod chgLayout">
        <pc:chgData name="PERROTIN Thierry" userId="d5ab62bd-e030-48ea-8310-ab6bdcf6057e" providerId="ADAL" clId="{4245B13B-4DD0-4DBE-B828-0173DC22107F}" dt="2026-02-03T10:35:10.794" v="5" actId="700"/>
        <pc:sldMkLst>
          <pc:docMk/>
          <pc:sldMk cId="4108829463" sldId="2147376437"/>
        </pc:sldMkLst>
        <pc:spChg chg="mod ord">
          <ac:chgData name="PERROTIN Thierry" userId="d5ab62bd-e030-48ea-8310-ab6bdcf6057e" providerId="ADAL" clId="{4245B13B-4DD0-4DBE-B828-0173DC22107F}" dt="2026-02-03T10:35:10.794" v="5" actId="700"/>
          <ac:spMkLst>
            <pc:docMk/>
            <pc:sldMk cId="4108829463" sldId="2147376437"/>
            <ac:spMk id="2" creationId="{EFDF13C0-45BD-9BDE-29B9-4C3F8D8B5F1D}"/>
          </ac:spMkLst>
        </pc:spChg>
        <pc:spChg chg="mod ord">
          <ac:chgData name="PERROTIN Thierry" userId="d5ab62bd-e030-48ea-8310-ab6bdcf6057e" providerId="ADAL" clId="{4245B13B-4DD0-4DBE-B828-0173DC22107F}" dt="2026-02-03T10:35:10.794" v="5" actId="700"/>
          <ac:spMkLst>
            <pc:docMk/>
            <pc:sldMk cId="4108829463" sldId="2147376437"/>
            <ac:spMk id="5" creationId="{8DB8D069-FB46-23C6-FE6E-4E55A12DD41F}"/>
          </ac:spMkLst>
        </pc:spChg>
        <pc:picChg chg="mod ord">
          <ac:chgData name="PERROTIN Thierry" userId="d5ab62bd-e030-48ea-8310-ab6bdcf6057e" providerId="ADAL" clId="{4245B13B-4DD0-4DBE-B828-0173DC22107F}" dt="2026-02-03T10:35:10.794" v="5" actId="700"/>
          <ac:picMkLst>
            <pc:docMk/>
            <pc:sldMk cId="4108829463" sldId="2147376437"/>
            <ac:picMk id="8" creationId="{B664F838-2C65-A6F9-D3FD-6C09097032E1}"/>
          </ac:picMkLst>
        </pc:picChg>
      </pc:sldChg>
      <pc:sldChg chg="addSp delSp modSp mod modClrScheme chgLayout">
        <pc:chgData name="PERROTIN Thierry" userId="d5ab62bd-e030-48ea-8310-ab6bdcf6057e" providerId="ADAL" clId="{4245B13B-4DD0-4DBE-B828-0173DC22107F}" dt="2026-02-03T11:17:00.983" v="853" actId="20577"/>
        <pc:sldMkLst>
          <pc:docMk/>
          <pc:sldMk cId="2049263232" sldId="2147376441"/>
        </pc:sldMkLst>
        <pc:spChg chg="mod ord">
          <ac:chgData name="PERROTIN Thierry" userId="d5ab62bd-e030-48ea-8310-ab6bdcf6057e" providerId="ADAL" clId="{4245B13B-4DD0-4DBE-B828-0173DC22107F}" dt="2026-02-03T11:15:21.707" v="836" actId="700"/>
          <ac:spMkLst>
            <pc:docMk/>
            <pc:sldMk cId="2049263232" sldId="2147376441"/>
            <ac:spMk id="2" creationId="{EFDF13C0-45BD-9BDE-29B9-4C3F8D8B5F1D}"/>
          </ac:spMkLst>
        </pc:spChg>
        <pc:spChg chg="add mod ord">
          <ac:chgData name="PERROTIN Thierry" userId="d5ab62bd-e030-48ea-8310-ab6bdcf6057e" providerId="ADAL" clId="{4245B13B-4DD0-4DBE-B828-0173DC22107F}" dt="2026-02-03T11:15:45.412" v="840" actId="20577"/>
          <ac:spMkLst>
            <pc:docMk/>
            <pc:sldMk cId="2049263232" sldId="2147376441"/>
            <ac:spMk id="6" creationId="{81E531CA-0D41-A4EC-AEAF-E34F67FFECF7}"/>
          </ac:spMkLst>
        </pc:spChg>
        <pc:spChg chg="add mod ord">
          <ac:chgData name="PERROTIN Thierry" userId="d5ab62bd-e030-48ea-8310-ab6bdcf6057e" providerId="ADAL" clId="{4245B13B-4DD0-4DBE-B828-0173DC22107F}" dt="2026-02-03T11:17:00.983" v="853" actId="20577"/>
          <ac:spMkLst>
            <pc:docMk/>
            <pc:sldMk cId="2049263232" sldId="2147376441"/>
            <ac:spMk id="8" creationId="{0D66445C-EAEF-D6DE-EA23-C1A0DCBB34F3}"/>
          </ac:spMkLst>
        </pc:spChg>
        <pc:spChg chg="add mod ord">
          <ac:chgData name="PERROTIN Thierry" userId="d5ab62bd-e030-48ea-8310-ab6bdcf6057e" providerId="ADAL" clId="{4245B13B-4DD0-4DBE-B828-0173DC22107F}" dt="2026-02-03T11:16:29.812" v="852" actId="20577"/>
          <ac:spMkLst>
            <pc:docMk/>
            <pc:sldMk cId="2049263232" sldId="2147376441"/>
            <ac:spMk id="10" creationId="{0604DF2F-DB79-6D5B-8B38-D93DB21C3035}"/>
          </ac:spMkLst>
        </pc:spChg>
      </pc:sldChg>
      <pc:sldChg chg="addSp modSp mod">
        <pc:chgData name="PERROTIN Thierry" userId="d5ab62bd-e030-48ea-8310-ab6bdcf6057e" providerId="ADAL" clId="{4245B13B-4DD0-4DBE-B828-0173DC22107F}" dt="2026-02-03T10:44:47.843" v="130"/>
        <pc:sldMkLst>
          <pc:docMk/>
          <pc:sldMk cId="4023901623" sldId="2147376689"/>
        </pc:sldMkLst>
        <pc:spChg chg="add mod ord">
          <ac:chgData name="PERROTIN Thierry" userId="d5ab62bd-e030-48ea-8310-ab6bdcf6057e" providerId="ADAL" clId="{4245B13B-4DD0-4DBE-B828-0173DC22107F}" dt="2026-02-03T10:44:42.047" v="129"/>
          <ac:spMkLst>
            <pc:docMk/>
            <pc:sldMk cId="4023901623" sldId="2147376689"/>
            <ac:spMk id="5" creationId="{0192C464-0315-0894-48C4-077468FCE40D}"/>
          </ac:spMkLst>
        </pc:spChg>
        <pc:spChg chg="mod">
          <ac:chgData name="PERROTIN Thierry" userId="d5ab62bd-e030-48ea-8310-ab6bdcf6057e" providerId="ADAL" clId="{4245B13B-4DD0-4DBE-B828-0173DC22107F}" dt="2026-02-03T10:44:27.389" v="128" actId="1038"/>
          <ac:spMkLst>
            <pc:docMk/>
            <pc:sldMk cId="4023901623" sldId="2147376689"/>
            <ac:spMk id="42" creationId="{4986B17F-22BC-19D4-B288-5D63B80CDA4D}"/>
          </ac:spMkLst>
        </pc:spChg>
        <pc:picChg chg="mod">
          <ac:chgData name="PERROTIN Thierry" userId="d5ab62bd-e030-48ea-8310-ab6bdcf6057e" providerId="ADAL" clId="{4245B13B-4DD0-4DBE-B828-0173DC22107F}" dt="2026-02-03T10:44:47.843" v="130"/>
          <ac:picMkLst>
            <pc:docMk/>
            <pc:sldMk cId="4023901623" sldId="2147376689"/>
            <ac:picMk id="30" creationId="{81810FBA-B15E-24B5-E21F-8724C814919E}"/>
          </ac:picMkLst>
        </pc:picChg>
      </pc:sldChg>
      <pc:sldMasterChg chg="modSldLayout sldLayoutOrd">
        <pc:chgData name="PERROTIN Thierry" userId="d5ab62bd-e030-48ea-8310-ab6bdcf6057e" providerId="ADAL" clId="{4245B13B-4DD0-4DBE-B828-0173DC22107F}" dt="2026-02-09T09:47:09.614" v="871" actId="1036"/>
        <pc:sldMasterMkLst>
          <pc:docMk/>
          <pc:sldMasterMk cId="639883835" sldId="2147483662"/>
        </pc:sldMasterMkLst>
        <pc:sldLayoutChg chg="addSp delSp modSp mod">
          <pc:chgData name="PERROTIN Thierry" userId="d5ab62bd-e030-48ea-8310-ab6bdcf6057e" providerId="ADAL" clId="{4245B13B-4DD0-4DBE-B828-0173DC22107F}" dt="2026-02-09T09:47:09.614" v="871" actId="1036"/>
          <pc:sldLayoutMkLst>
            <pc:docMk/>
            <pc:sldMasterMk cId="639883835" sldId="2147483662"/>
            <pc:sldLayoutMk cId="2254620992" sldId="2147483755"/>
          </pc:sldLayoutMkLst>
          <pc:picChg chg="add mod">
            <ac:chgData name="PERROTIN Thierry" userId="d5ab62bd-e030-48ea-8310-ab6bdcf6057e" providerId="ADAL" clId="{4245B13B-4DD0-4DBE-B828-0173DC22107F}" dt="2026-02-09T09:47:09.614" v="871" actId="1036"/>
            <ac:picMkLst>
              <pc:docMk/>
              <pc:sldMasterMk cId="639883835" sldId="2147483662"/>
              <pc:sldLayoutMk cId="2254620992" sldId="2147483755"/>
              <ac:picMk id="2" creationId="{F0208C50-9928-4E8D-67AB-B83E7E4E946C}"/>
            </ac:picMkLst>
          </pc:picChg>
          <pc:picChg chg="del">
            <ac:chgData name="PERROTIN Thierry" userId="d5ab62bd-e030-48ea-8310-ab6bdcf6057e" providerId="ADAL" clId="{4245B13B-4DD0-4DBE-B828-0173DC22107F}" dt="2026-02-09T09:46:51.720" v="863" actId="478"/>
            <ac:picMkLst>
              <pc:docMk/>
              <pc:sldMasterMk cId="639883835" sldId="2147483662"/>
              <pc:sldLayoutMk cId="2254620992" sldId="2147483755"/>
              <ac:picMk id="4" creationId="{3A3F102B-B37D-6113-59FC-E283FBE4F755}"/>
            </ac:picMkLst>
          </pc:picChg>
          <pc:picChg chg="add mod">
            <ac:chgData name="PERROTIN Thierry" userId="d5ab62bd-e030-48ea-8310-ab6bdcf6057e" providerId="ADAL" clId="{4245B13B-4DD0-4DBE-B828-0173DC22107F}" dt="2026-02-09T09:47:09.614" v="871" actId="1036"/>
            <ac:picMkLst>
              <pc:docMk/>
              <pc:sldMasterMk cId="639883835" sldId="2147483662"/>
              <pc:sldLayoutMk cId="2254620992" sldId="2147483755"/>
              <ac:picMk id="5" creationId="{0BB00EE4-DB60-974B-E98A-72D1E03513BA}"/>
            </ac:picMkLst>
          </pc:picChg>
          <pc:picChg chg="add mod">
            <ac:chgData name="PERROTIN Thierry" userId="d5ab62bd-e030-48ea-8310-ab6bdcf6057e" providerId="ADAL" clId="{4245B13B-4DD0-4DBE-B828-0173DC22107F}" dt="2026-02-09T09:47:09.614" v="871" actId="1036"/>
            <ac:picMkLst>
              <pc:docMk/>
              <pc:sldMasterMk cId="639883835" sldId="2147483662"/>
              <pc:sldLayoutMk cId="2254620992" sldId="2147483755"/>
              <ac:picMk id="6" creationId="{F3CF98F7-FC25-8241-0598-ADBD2817ED28}"/>
            </ac:picMkLst>
          </pc:picChg>
        </pc:sldLayoutChg>
        <pc:sldLayoutChg chg="addSp delSp modSp mod">
          <pc:chgData name="PERROTIN Thierry" userId="d5ab62bd-e030-48ea-8310-ab6bdcf6057e" providerId="ADAL" clId="{4245B13B-4DD0-4DBE-B828-0173DC22107F}" dt="2026-02-09T09:40:07.871" v="857"/>
          <pc:sldLayoutMkLst>
            <pc:docMk/>
            <pc:sldMasterMk cId="639883835" sldId="2147483662"/>
            <pc:sldLayoutMk cId="414858402" sldId="2147483756"/>
          </pc:sldLayoutMkLst>
          <pc:picChg chg="add mod">
            <ac:chgData name="PERROTIN Thierry" userId="d5ab62bd-e030-48ea-8310-ab6bdcf6057e" providerId="ADAL" clId="{4245B13B-4DD0-4DBE-B828-0173DC22107F}" dt="2026-02-09T09:40:07.871" v="857"/>
            <ac:picMkLst>
              <pc:docMk/>
              <pc:sldMasterMk cId="639883835" sldId="2147483662"/>
              <pc:sldLayoutMk cId="414858402" sldId="2147483756"/>
              <ac:picMk id="3" creationId="{6B238EB5-D8E8-D9AF-2D9B-2C1ED9D0A278}"/>
            </ac:picMkLst>
          </pc:picChg>
          <pc:picChg chg="add mod">
            <ac:chgData name="PERROTIN Thierry" userId="d5ab62bd-e030-48ea-8310-ab6bdcf6057e" providerId="ADAL" clId="{4245B13B-4DD0-4DBE-B828-0173DC22107F}" dt="2026-02-09T09:40:07.871" v="857"/>
            <ac:picMkLst>
              <pc:docMk/>
              <pc:sldMasterMk cId="639883835" sldId="2147483662"/>
              <pc:sldLayoutMk cId="414858402" sldId="2147483756"/>
              <ac:picMk id="4" creationId="{F2AFC1CB-29A5-CA34-1B5B-DF6677601ACE}"/>
            </ac:picMkLst>
          </pc:picChg>
          <pc:picChg chg="del">
            <ac:chgData name="PERROTIN Thierry" userId="d5ab62bd-e030-48ea-8310-ab6bdcf6057e" providerId="ADAL" clId="{4245B13B-4DD0-4DBE-B828-0173DC22107F}" dt="2026-02-09T09:40:07.510" v="856" actId="478"/>
            <ac:picMkLst>
              <pc:docMk/>
              <pc:sldMasterMk cId="639883835" sldId="2147483662"/>
              <pc:sldLayoutMk cId="414858402" sldId="2147483756"/>
              <ac:picMk id="5" creationId="{2ED30C18-2049-D600-DAA3-104680889234}"/>
            </ac:picMkLst>
          </pc:picChg>
        </pc:sldLayoutChg>
        <pc:sldLayoutChg chg="addSp delSp modSp mod ord">
          <pc:chgData name="PERROTIN Thierry" userId="d5ab62bd-e030-48ea-8310-ab6bdcf6057e" providerId="ADAL" clId="{4245B13B-4DD0-4DBE-B828-0173DC22107F}" dt="2026-02-03T11:10:06.394" v="835" actId="1036"/>
          <pc:sldLayoutMkLst>
            <pc:docMk/>
            <pc:sldMasterMk cId="639883835" sldId="2147483662"/>
            <pc:sldLayoutMk cId="2434744637" sldId="2147483777"/>
          </pc:sldLayoutMkLst>
        </pc:sldLayoutChg>
        <pc:sldLayoutChg chg="addSp delSp modSp mod">
          <pc:chgData name="PERROTIN Thierry" userId="d5ab62bd-e030-48ea-8310-ab6bdcf6057e" providerId="ADAL" clId="{4245B13B-4DD0-4DBE-B828-0173DC22107F}" dt="2026-02-09T09:39:49.906" v="855"/>
          <pc:sldLayoutMkLst>
            <pc:docMk/>
            <pc:sldMasterMk cId="639883835" sldId="2147483662"/>
            <pc:sldLayoutMk cId="311943641" sldId="2147483778"/>
          </pc:sldLayoutMkLst>
          <pc:picChg chg="add mod">
            <ac:chgData name="PERROTIN Thierry" userId="d5ab62bd-e030-48ea-8310-ab6bdcf6057e" providerId="ADAL" clId="{4245B13B-4DD0-4DBE-B828-0173DC22107F}" dt="2026-02-09T09:39:49.906" v="855"/>
            <ac:picMkLst>
              <pc:docMk/>
              <pc:sldMasterMk cId="639883835" sldId="2147483662"/>
              <pc:sldLayoutMk cId="311943641" sldId="2147483778"/>
              <ac:picMk id="2" creationId="{258EBAC3-37D1-ED29-D990-DBBA51CD2082}"/>
            </ac:picMkLst>
          </pc:picChg>
          <pc:picChg chg="add mod">
            <ac:chgData name="PERROTIN Thierry" userId="d5ab62bd-e030-48ea-8310-ab6bdcf6057e" providerId="ADAL" clId="{4245B13B-4DD0-4DBE-B828-0173DC22107F}" dt="2026-02-09T09:39:49.906" v="855"/>
            <ac:picMkLst>
              <pc:docMk/>
              <pc:sldMasterMk cId="639883835" sldId="2147483662"/>
              <pc:sldLayoutMk cId="311943641" sldId="2147483778"/>
              <ac:picMk id="3" creationId="{6D8AA4B0-1AC1-F31E-DBF6-246D8FDB39BA}"/>
            </ac:picMkLst>
          </pc:picChg>
          <pc:picChg chg="del">
            <ac:chgData name="PERROTIN Thierry" userId="d5ab62bd-e030-48ea-8310-ab6bdcf6057e" providerId="ADAL" clId="{4245B13B-4DD0-4DBE-B828-0173DC22107F}" dt="2026-02-09T09:39:49.519" v="854" actId="478"/>
            <ac:picMkLst>
              <pc:docMk/>
              <pc:sldMasterMk cId="639883835" sldId="2147483662"/>
              <pc:sldLayoutMk cId="311943641" sldId="2147483778"/>
              <ac:picMk id="5" creationId="{2ED30C18-2049-D600-DAA3-104680889234}"/>
            </ac:picMkLst>
          </pc:picChg>
        </pc:sldLayoutChg>
        <pc:sldLayoutChg chg="addSp modSp">
          <pc:chgData name="PERROTIN Thierry" userId="d5ab62bd-e030-48ea-8310-ab6bdcf6057e" providerId="ADAL" clId="{4245B13B-4DD0-4DBE-B828-0173DC22107F}" dt="2026-02-09T09:40:23.099" v="858"/>
          <pc:sldLayoutMkLst>
            <pc:docMk/>
            <pc:sldMasterMk cId="639883835" sldId="2147483662"/>
            <pc:sldLayoutMk cId="2726340662" sldId="2147483780"/>
          </pc:sldLayoutMkLst>
          <pc:picChg chg="add mod">
            <ac:chgData name="PERROTIN Thierry" userId="d5ab62bd-e030-48ea-8310-ab6bdcf6057e" providerId="ADAL" clId="{4245B13B-4DD0-4DBE-B828-0173DC22107F}" dt="2026-02-09T09:40:23.099" v="858"/>
            <ac:picMkLst>
              <pc:docMk/>
              <pc:sldMasterMk cId="639883835" sldId="2147483662"/>
              <pc:sldLayoutMk cId="2726340662" sldId="2147483780"/>
              <ac:picMk id="2" creationId="{A40827CA-A13B-BEA8-0125-6F006408BD06}"/>
            </ac:picMkLst>
          </pc:picChg>
        </pc:sldLayoutChg>
        <pc:sldLayoutChg chg="addSp modSp">
          <pc:chgData name="PERROTIN Thierry" userId="d5ab62bd-e030-48ea-8310-ab6bdcf6057e" providerId="ADAL" clId="{4245B13B-4DD0-4DBE-B828-0173DC22107F}" dt="2026-02-09T09:40:53.221" v="861"/>
          <pc:sldLayoutMkLst>
            <pc:docMk/>
            <pc:sldMasterMk cId="639883835" sldId="2147483662"/>
            <pc:sldLayoutMk cId="3963086765" sldId="2147483781"/>
          </pc:sldLayoutMkLst>
          <pc:picChg chg="add mod">
            <ac:chgData name="PERROTIN Thierry" userId="d5ab62bd-e030-48ea-8310-ab6bdcf6057e" providerId="ADAL" clId="{4245B13B-4DD0-4DBE-B828-0173DC22107F}" dt="2026-02-09T09:40:53.221" v="861"/>
            <ac:picMkLst>
              <pc:docMk/>
              <pc:sldMasterMk cId="639883835" sldId="2147483662"/>
              <pc:sldLayoutMk cId="3963086765" sldId="2147483781"/>
              <ac:picMk id="2" creationId="{40010A48-5269-6B49-1C5B-E65E2D267409}"/>
            </ac:picMkLst>
          </pc:picChg>
        </pc:sldLayoutChg>
        <pc:sldLayoutChg chg="addSp modSp">
          <pc:chgData name="PERROTIN Thierry" userId="d5ab62bd-e030-48ea-8310-ab6bdcf6057e" providerId="ADAL" clId="{4245B13B-4DD0-4DBE-B828-0173DC22107F}" dt="2026-02-09T09:41:05.359" v="862"/>
          <pc:sldLayoutMkLst>
            <pc:docMk/>
            <pc:sldMasterMk cId="639883835" sldId="2147483662"/>
            <pc:sldLayoutMk cId="1805497534" sldId="2147483783"/>
          </pc:sldLayoutMkLst>
          <pc:picChg chg="add mod">
            <ac:chgData name="PERROTIN Thierry" userId="d5ab62bd-e030-48ea-8310-ab6bdcf6057e" providerId="ADAL" clId="{4245B13B-4DD0-4DBE-B828-0173DC22107F}" dt="2026-02-09T09:41:05.359" v="862"/>
            <ac:picMkLst>
              <pc:docMk/>
              <pc:sldMasterMk cId="639883835" sldId="2147483662"/>
              <pc:sldLayoutMk cId="1805497534" sldId="2147483783"/>
              <ac:picMk id="2" creationId="{6463A5B0-5953-3A4D-9185-E057D260A1AB}"/>
            </ac:picMkLst>
          </pc:picChg>
        </pc:sldLayoutChg>
      </pc:sldMasterChg>
      <pc:sldMasterChg chg="addSldLayout modSldLayout sldLayoutOrd">
        <pc:chgData name="PERROTIN Thierry" userId="d5ab62bd-e030-48ea-8310-ab6bdcf6057e" providerId="ADAL" clId="{4245B13B-4DD0-4DBE-B828-0173DC22107F}" dt="2026-02-09T09:48:43.570" v="887"/>
        <pc:sldMasterMkLst>
          <pc:docMk/>
          <pc:sldMasterMk cId="362624163" sldId="2147483759"/>
        </pc:sldMasterMkLst>
        <pc:sldLayoutChg chg="addSp delSp modSp mod">
          <pc:chgData name="PERROTIN Thierry" userId="d5ab62bd-e030-48ea-8310-ab6bdcf6057e" providerId="ADAL" clId="{4245B13B-4DD0-4DBE-B828-0173DC22107F}" dt="2026-02-03T10:35:44.299" v="28" actId="14100"/>
          <pc:sldLayoutMkLst>
            <pc:docMk/>
            <pc:sldMasterMk cId="362624163" sldId="2147483759"/>
            <pc:sldLayoutMk cId="833468054" sldId="2147483765"/>
          </pc:sldLayoutMkLst>
        </pc:sldLayoutChg>
        <pc:sldLayoutChg chg="addSp delSp modSp mod ord">
          <pc:chgData name="PERROTIN Thierry" userId="d5ab62bd-e030-48ea-8310-ab6bdcf6057e" providerId="ADAL" clId="{4245B13B-4DD0-4DBE-B828-0173DC22107F}" dt="2026-02-03T10:36:28.063" v="39"/>
          <pc:sldLayoutMkLst>
            <pc:docMk/>
            <pc:sldMasterMk cId="362624163" sldId="2147483759"/>
            <pc:sldLayoutMk cId="889408827" sldId="2147483766"/>
          </pc:sldLayoutMkLst>
        </pc:sldLayoutChg>
        <pc:sldLayoutChg chg="addSp delSp modSp mod ord">
          <pc:chgData name="PERROTIN Thierry" userId="d5ab62bd-e030-48ea-8310-ab6bdcf6057e" providerId="ADAL" clId="{4245B13B-4DD0-4DBE-B828-0173DC22107F}" dt="2026-02-03T10:36:22.325" v="37" actId="14100"/>
          <pc:sldLayoutMkLst>
            <pc:docMk/>
            <pc:sldMasterMk cId="362624163" sldId="2147483759"/>
            <pc:sldLayoutMk cId="642884591" sldId="2147483767"/>
          </pc:sldLayoutMkLst>
        </pc:sldLayoutChg>
        <pc:sldLayoutChg chg="addSp delSp modSp mod">
          <pc:chgData name="PERROTIN Thierry" userId="d5ab62bd-e030-48ea-8310-ab6bdcf6057e" providerId="ADAL" clId="{4245B13B-4DD0-4DBE-B828-0173DC22107F}" dt="2026-02-03T10:37:09.080" v="51" actId="1036"/>
          <pc:sldLayoutMkLst>
            <pc:docMk/>
            <pc:sldMasterMk cId="362624163" sldId="2147483759"/>
            <pc:sldLayoutMk cId="743229452" sldId="2147483769"/>
          </pc:sldLayoutMkLst>
        </pc:sldLayoutChg>
        <pc:sldLayoutChg chg="addSp delSp modSp mod">
          <pc:chgData name="PERROTIN Thierry" userId="d5ab62bd-e030-48ea-8310-ab6bdcf6057e" providerId="ADAL" clId="{4245B13B-4DD0-4DBE-B828-0173DC22107F}" dt="2026-02-03T10:36:40.468" v="41"/>
          <pc:sldLayoutMkLst>
            <pc:docMk/>
            <pc:sldMasterMk cId="362624163" sldId="2147483759"/>
            <pc:sldLayoutMk cId="2244409797" sldId="2147483770"/>
          </pc:sldLayoutMkLst>
        </pc:sldLayoutChg>
        <pc:sldLayoutChg chg="modSp mod">
          <pc:chgData name="PERROTIN Thierry" userId="d5ab62bd-e030-48ea-8310-ab6bdcf6057e" providerId="ADAL" clId="{4245B13B-4DD0-4DBE-B828-0173DC22107F}" dt="2026-02-03T10:35:31.396" v="25" actId="14100"/>
          <pc:sldLayoutMkLst>
            <pc:docMk/>
            <pc:sldMasterMk cId="362624163" sldId="2147483759"/>
            <pc:sldLayoutMk cId="3219574099" sldId="2147483771"/>
          </pc:sldLayoutMkLst>
        </pc:sldLayoutChg>
        <pc:sldLayoutChg chg="addSp delSp modSp add mod modTransition">
          <pc:chgData name="PERROTIN Thierry" userId="d5ab62bd-e030-48ea-8310-ab6bdcf6057e" providerId="ADAL" clId="{4245B13B-4DD0-4DBE-B828-0173DC22107F}" dt="2026-02-03T10:57:19.741" v="391" actId="1076"/>
          <pc:sldLayoutMkLst>
            <pc:docMk/>
            <pc:sldMasterMk cId="362624163" sldId="2147483759"/>
            <pc:sldLayoutMk cId="1838092051" sldId="2147483772"/>
          </pc:sldLayoutMkLst>
        </pc:sldLayoutChg>
        <pc:sldLayoutChg chg="delSp modSp mod">
          <pc:chgData name="PERROTIN Thierry" userId="d5ab62bd-e030-48ea-8310-ab6bdcf6057e" providerId="ADAL" clId="{4245B13B-4DD0-4DBE-B828-0173DC22107F}" dt="2026-02-03T11:01:50.470" v="522" actId="1038"/>
          <pc:sldLayoutMkLst>
            <pc:docMk/>
            <pc:sldMasterMk cId="362624163" sldId="2147483759"/>
            <pc:sldLayoutMk cId="258739651" sldId="2147483773"/>
          </pc:sldLayoutMkLst>
        </pc:sldLayoutChg>
        <pc:sldLayoutChg chg="delSp modSp mod">
          <pc:chgData name="PERROTIN Thierry" userId="d5ab62bd-e030-48ea-8310-ab6bdcf6057e" providerId="ADAL" clId="{4245B13B-4DD0-4DBE-B828-0173DC22107F}" dt="2026-02-03T11:01:39.411" v="519" actId="14100"/>
          <pc:sldLayoutMkLst>
            <pc:docMk/>
            <pc:sldMasterMk cId="362624163" sldId="2147483759"/>
            <pc:sldLayoutMk cId="2838377714" sldId="2147483775"/>
          </pc:sldLayoutMkLst>
        </pc:sldLayoutChg>
        <pc:sldLayoutChg chg="modSp mod">
          <pc:chgData name="PERROTIN Thierry" userId="d5ab62bd-e030-48ea-8310-ab6bdcf6057e" providerId="ADAL" clId="{4245B13B-4DD0-4DBE-B828-0173DC22107F}" dt="2026-02-03T11:02:53.122" v="574" actId="14100"/>
          <pc:sldLayoutMkLst>
            <pc:docMk/>
            <pc:sldMasterMk cId="362624163" sldId="2147483759"/>
            <pc:sldLayoutMk cId="677762068" sldId="2147483776"/>
          </pc:sldLayoutMkLst>
        </pc:sldLayoutChg>
        <pc:sldLayoutChg chg="add mod modTransition">
          <pc:chgData name="PERROTIN Thierry" userId="d5ab62bd-e030-48ea-8310-ab6bdcf6057e" providerId="ADAL" clId="{4245B13B-4DD0-4DBE-B828-0173DC22107F}" dt="2026-02-03T11:03:47.530" v="575" actId="2890"/>
          <pc:sldLayoutMkLst>
            <pc:docMk/>
            <pc:sldMasterMk cId="639883835" sldId="2147483662"/>
            <pc:sldLayoutMk cId="2434744637" sldId="2147483777"/>
          </pc:sldLayoutMkLst>
        </pc:sldLayoutChg>
        <pc:sldLayoutChg chg="addSp modSp">
          <pc:chgData name="PERROTIN Thierry" userId="d5ab62bd-e030-48ea-8310-ab6bdcf6057e" providerId="ADAL" clId="{4245B13B-4DD0-4DBE-B828-0173DC22107F}" dt="2026-02-09T09:40:31.194" v="859"/>
          <pc:sldLayoutMkLst>
            <pc:docMk/>
            <pc:sldMasterMk cId="362624163" sldId="2147483759"/>
            <pc:sldLayoutMk cId="3571462047" sldId="2147483792"/>
          </pc:sldLayoutMkLst>
          <pc:picChg chg="add mod">
            <ac:chgData name="PERROTIN Thierry" userId="d5ab62bd-e030-48ea-8310-ab6bdcf6057e" providerId="ADAL" clId="{4245B13B-4DD0-4DBE-B828-0173DC22107F}" dt="2026-02-09T09:40:31.194" v="859"/>
            <ac:picMkLst>
              <pc:docMk/>
              <pc:sldMasterMk cId="362624163" sldId="2147483759"/>
              <pc:sldLayoutMk cId="3571462047" sldId="2147483792"/>
              <ac:picMk id="4" creationId="{859382A4-D760-4599-7138-798BD7B3C3DF}"/>
            </ac:picMkLst>
          </pc:picChg>
        </pc:sldLayoutChg>
        <pc:sldLayoutChg chg="addSp modSp">
          <pc:chgData name="PERROTIN Thierry" userId="d5ab62bd-e030-48ea-8310-ab6bdcf6057e" providerId="ADAL" clId="{4245B13B-4DD0-4DBE-B828-0173DC22107F}" dt="2026-02-09T09:40:44.028" v="860"/>
          <pc:sldLayoutMkLst>
            <pc:docMk/>
            <pc:sldMasterMk cId="362624163" sldId="2147483759"/>
            <pc:sldLayoutMk cId="3635560866" sldId="2147483793"/>
          </pc:sldLayoutMkLst>
          <pc:picChg chg="add mod">
            <ac:chgData name="PERROTIN Thierry" userId="d5ab62bd-e030-48ea-8310-ab6bdcf6057e" providerId="ADAL" clId="{4245B13B-4DD0-4DBE-B828-0173DC22107F}" dt="2026-02-09T09:40:44.028" v="860"/>
            <ac:picMkLst>
              <pc:docMk/>
              <pc:sldMasterMk cId="362624163" sldId="2147483759"/>
              <pc:sldLayoutMk cId="3635560866" sldId="2147483793"/>
              <ac:picMk id="3" creationId="{A68E32FE-8D56-F38A-15FD-B8CB565184A2}"/>
            </ac:picMkLst>
          </pc:picChg>
        </pc:sldLayoutChg>
        <pc:sldLayoutChg chg="addSp delSp modSp mod">
          <pc:chgData name="PERROTIN Thierry" userId="d5ab62bd-e030-48ea-8310-ab6bdcf6057e" providerId="ADAL" clId="{4245B13B-4DD0-4DBE-B828-0173DC22107F}" dt="2026-02-09T09:47:37.308" v="875"/>
          <pc:sldLayoutMkLst>
            <pc:docMk/>
            <pc:sldMasterMk cId="362624163" sldId="2147483759"/>
            <pc:sldLayoutMk cId="2648115235" sldId="2147483794"/>
          </pc:sldLayoutMkLst>
          <pc:grpChg chg="add del mod">
            <ac:chgData name="PERROTIN Thierry" userId="d5ab62bd-e030-48ea-8310-ab6bdcf6057e" providerId="ADAL" clId="{4245B13B-4DD0-4DBE-B828-0173DC22107F}" dt="2026-02-09T09:47:36.491" v="874" actId="478"/>
            <ac:grpSpMkLst>
              <pc:docMk/>
              <pc:sldMasterMk cId="362624163" sldId="2147483759"/>
              <pc:sldLayoutMk cId="2648115235" sldId="2147483794"/>
              <ac:grpSpMk id="5" creationId="{B1A7FB4B-118F-D4B7-A69E-9C6105875BFA}"/>
            </ac:grpSpMkLst>
          </pc:grpChg>
          <pc:grpChg chg="del">
            <ac:chgData name="PERROTIN Thierry" userId="d5ab62bd-e030-48ea-8310-ab6bdcf6057e" providerId="ADAL" clId="{4245B13B-4DD0-4DBE-B828-0173DC22107F}" dt="2026-02-09T09:47:26.568" v="872" actId="478"/>
            <ac:grpSpMkLst>
              <pc:docMk/>
              <pc:sldMasterMk cId="362624163" sldId="2147483759"/>
              <pc:sldLayoutMk cId="2648115235" sldId="2147483794"/>
              <ac:grpSpMk id="8" creationId="{094EED13-11BE-A889-0274-7F83D088070D}"/>
            </ac:grpSpMkLst>
          </pc:grpChg>
          <pc:grpChg chg="add mod">
            <ac:chgData name="PERROTIN Thierry" userId="d5ab62bd-e030-48ea-8310-ab6bdcf6057e" providerId="ADAL" clId="{4245B13B-4DD0-4DBE-B828-0173DC22107F}" dt="2026-02-09T09:47:37.308" v="875"/>
            <ac:grpSpMkLst>
              <pc:docMk/>
              <pc:sldMasterMk cId="362624163" sldId="2147483759"/>
              <pc:sldLayoutMk cId="2648115235" sldId="2147483794"/>
              <ac:grpSpMk id="14" creationId="{AE16063D-52A0-578E-536E-65D7CC860520}"/>
            </ac:grpSpMkLst>
          </pc:grpChg>
          <pc:picChg chg="mod">
            <ac:chgData name="PERROTIN Thierry" userId="d5ab62bd-e030-48ea-8310-ab6bdcf6057e" providerId="ADAL" clId="{4245B13B-4DD0-4DBE-B828-0173DC22107F}" dt="2026-02-09T09:47:27.179" v="873"/>
            <ac:picMkLst>
              <pc:docMk/>
              <pc:sldMasterMk cId="362624163" sldId="2147483759"/>
              <pc:sldLayoutMk cId="2648115235" sldId="2147483794"/>
              <ac:picMk id="7" creationId="{B4DB38D1-6C28-9053-3828-8992555CCADC}"/>
            </ac:picMkLst>
          </pc:picChg>
          <pc:picChg chg="mod">
            <ac:chgData name="PERROTIN Thierry" userId="d5ab62bd-e030-48ea-8310-ab6bdcf6057e" providerId="ADAL" clId="{4245B13B-4DD0-4DBE-B828-0173DC22107F}" dt="2026-02-09T09:47:27.179" v="873"/>
            <ac:picMkLst>
              <pc:docMk/>
              <pc:sldMasterMk cId="362624163" sldId="2147483759"/>
              <pc:sldLayoutMk cId="2648115235" sldId="2147483794"/>
              <ac:picMk id="9" creationId="{C1FB9FBD-6C7A-F2F7-7218-21A3A136CA13}"/>
            </ac:picMkLst>
          </pc:picChg>
          <pc:picChg chg="mod">
            <ac:chgData name="PERROTIN Thierry" userId="d5ab62bd-e030-48ea-8310-ab6bdcf6057e" providerId="ADAL" clId="{4245B13B-4DD0-4DBE-B828-0173DC22107F}" dt="2026-02-09T09:47:27.179" v="873"/>
            <ac:picMkLst>
              <pc:docMk/>
              <pc:sldMasterMk cId="362624163" sldId="2147483759"/>
              <pc:sldLayoutMk cId="2648115235" sldId="2147483794"/>
              <ac:picMk id="12" creationId="{77110F4E-E1BA-7670-633B-0939DA084F03}"/>
            </ac:picMkLst>
          </pc:picChg>
          <pc:picChg chg="mod">
            <ac:chgData name="PERROTIN Thierry" userId="d5ab62bd-e030-48ea-8310-ab6bdcf6057e" providerId="ADAL" clId="{4245B13B-4DD0-4DBE-B828-0173DC22107F}" dt="2026-02-09T09:47:27.179" v="873"/>
            <ac:picMkLst>
              <pc:docMk/>
              <pc:sldMasterMk cId="362624163" sldId="2147483759"/>
              <pc:sldLayoutMk cId="2648115235" sldId="2147483794"/>
              <ac:picMk id="13" creationId="{C977C939-4528-CA88-C468-D3763D092F64}"/>
            </ac:picMkLst>
          </pc:picChg>
          <pc:picChg chg="mod">
            <ac:chgData name="PERROTIN Thierry" userId="d5ab62bd-e030-48ea-8310-ab6bdcf6057e" providerId="ADAL" clId="{4245B13B-4DD0-4DBE-B828-0173DC22107F}" dt="2026-02-09T09:47:37.308" v="875"/>
            <ac:picMkLst>
              <pc:docMk/>
              <pc:sldMasterMk cId="362624163" sldId="2147483759"/>
              <pc:sldLayoutMk cId="2648115235" sldId="2147483794"/>
              <ac:picMk id="15" creationId="{6C59D06B-1C7A-5BD5-AB2E-4075A9C8859F}"/>
            </ac:picMkLst>
          </pc:picChg>
          <pc:picChg chg="mod">
            <ac:chgData name="PERROTIN Thierry" userId="d5ab62bd-e030-48ea-8310-ab6bdcf6057e" providerId="ADAL" clId="{4245B13B-4DD0-4DBE-B828-0173DC22107F}" dt="2026-02-09T09:47:37.308" v="875"/>
            <ac:picMkLst>
              <pc:docMk/>
              <pc:sldMasterMk cId="362624163" sldId="2147483759"/>
              <pc:sldLayoutMk cId="2648115235" sldId="2147483794"/>
              <ac:picMk id="16" creationId="{086EA89C-0897-DC47-1BEE-EAF7D3EE8BC7}"/>
            </ac:picMkLst>
          </pc:picChg>
          <pc:picChg chg="mod">
            <ac:chgData name="PERROTIN Thierry" userId="d5ab62bd-e030-48ea-8310-ab6bdcf6057e" providerId="ADAL" clId="{4245B13B-4DD0-4DBE-B828-0173DC22107F}" dt="2026-02-09T09:47:37.308" v="875"/>
            <ac:picMkLst>
              <pc:docMk/>
              <pc:sldMasterMk cId="362624163" sldId="2147483759"/>
              <pc:sldLayoutMk cId="2648115235" sldId="2147483794"/>
              <ac:picMk id="17" creationId="{60A64BA0-7256-2DB7-4B71-1691FF322060}"/>
            </ac:picMkLst>
          </pc:picChg>
          <pc:picChg chg="mod">
            <ac:chgData name="PERROTIN Thierry" userId="d5ab62bd-e030-48ea-8310-ab6bdcf6057e" providerId="ADAL" clId="{4245B13B-4DD0-4DBE-B828-0173DC22107F}" dt="2026-02-09T09:47:37.308" v="875"/>
            <ac:picMkLst>
              <pc:docMk/>
              <pc:sldMasterMk cId="362624163" sldId="2147483759"/>
              <pc:sldLayoutMk cId="2648115235" sldId="2147483794"/>
              <ac:picMk id="18" creationId="{078CBE95-9BDC-BAA0-9744-E05779FB2B42}"/>
            </ac:picMkLst>
          </pc:picChg>
        </pc:sldLayoutChg>
        <pc:sldLayoutChg chg="addSp delSp modSp mod">
          <pc:chgData name="PERROTIN Thierry" userId="d5ab62bd-e030-48ea-8310-ab6bdcf6057e" providerId="ADAL" clId="{4245B13B-4DD0-4DBE-B828-0173DC22107F}" dt="2026-02-09T09:47:47.645" v="877"/>
          <pc:sldLayoutMkLst>
            <pc:docMk/>
            <pc:sldMasterMk cId="362624163" sldId="2147483759"/>
            <pc:sldLayoutMk cId="1287799556" sldId="2147483795"/>
          </pc:sldLayoutMkLst>
          <pc:grpChg chg="add mod">
            <ac:chgData name="PERROTIN Thierry" userId="d5ab62bd-e030-48ea-8310-ab6bdcf6057e" providerId="ADAL" clId="{4245B13B-4DD0-4DBE-B828-0173DC22107F}" dt="2026-02-09T09:47:47.645" v="877"/>
            <ac:grpSpMkLst>
              <pc:docMk/>
              <pc:sldMasterMk cId="362624163" sldId="2147483759"/>
              <pc:sldLayoutMk cId="1287799556" sldId="2147483795"/>
              <ac:grpSpMk id="2" creationId="{482F3B90-C285-0BE6-9681-75403F8EA964}"/>
            </ac:grpSpMkLst>
          </pc:grpChg>
          <pc:grpChg chg="del">
            <ac:chgData name="PERROTIN Thierry" userId="d5ab62bd-e030-48ea-8310-ab6bdcf6057e" providerId="ADAL" clId="{4245B13B-4DD0-4DBE-B828-0173DC22107F}" dt="2026-02-09T09:47:46.556" v="876" actId="478"/>
            <ac:grpSpMkLst>
              <pc:docMk/>
              <pc:sldMasterMk cId="362624163" sldId="2147483759"/>
              <pc:sldLayoutMk cId="1287799556" sldId="2147483795"/>
              <ac:grpSpMk id="13" creationId="{E86BD835-3DAD-D847-FDB0-3E4FBB499B35}"/>
            </ac:grpSpMkLst>
          </pc:grpChg>
          <pc:picChg chg="mod">
            <ac:chgData name="PERROTIN Thierry" userId="d5ab62bd-e030-48ea-8310-ab6bdcf6057e" providerId="ADAL" clId="{4245B13B-4DD0-4DBE-B828-0173DC22107F}" dt="2026-02-09T09:47:47.645" v="877"/>
            <ac:picMkLst>
              <pc:docMk/>
              <pc:sldMasterMk cId="362624163" sldId="2147483759"/>
              <pc:sldLayoutMk cId="1287799556" sldId="2147483795"/>
              <ac:picMk id="3" creationId="{01F5B6FE-45F6-9237-6321-157023F89EDB}"/>
            </ac:picMkLst>
          </pc:picChg>
          <pc:picChg chg="mod">
            <ac:chgData name="PERROTIN Thierry" userId="d5ab62bd-e030-48ea-8310-ab6bdcf6057e" providerId="ADAL" clId="{4245B13B-4DD0-4DBE-B828-0173DC22107F}" dt="2026-02-09T09:47:47.645" v="877"/>
            <ac:picMkLst>
              <pc:docMk/>
              <pc:sldMasterMk cId="362624163" sldId="2147483759"/>
              <pc:sldLayoutMk cId="1287799556" sldId="2147483795"/>
              <ac:picMk id="4" creationId="{72861667-4ECA-C918-7D44-EDF9612EE527}"/>
            </ac:picMkLst>
          </pc:picChg>
          <pc:picChg chg="mod">
            <ac:chgData name="PERROTIN Thierry" userId="d5ab62bd-e030-48ea-8310-ab6bdcf6057e" providerId="ADAL" clId="{4245B13B-4DD0-4DBE-B828-0173DC22107F}" dt="2026-02-09T09:47:47.645" v="877"/>
            <ac:picMkLst>
              <pc:docMk/>
              <pc:sldMasterMk cId="362624163" sldId="2147483759"/>
              <pc:sldLayoutMk cId="1287799556" sldId="2147483795"/>
              <ac:picMk id="5" creationId="{4E837A11-1FE8-4560-2813-8AD4F1F802A6}"/>
            </ac:picMkLst>
          </pc:picChg>
          <pc:picChg chg="mod">
            <ac:chgData name="PERROTIN Thierry" userId="d5ab62bd-e030-48ea-8310-ab6bdcf6057e" providerId="ADAL" clId="{4245B13B-4DD0-4DBE-B828-0173DC22107F}" dt="2026-02-09T09:47:47.645" v="877"/>
            <ac:picMkLst>
              <pc:docMk/>
              <pc:sldMasterMk cId="362624163" sldId="2147483759"/>
              <pc:sldLayoutMk cId="1287799556" sldId="2147483795"/>
              <ac:picMk id="6" creationId="{C0091167-711C-47AC-260E-3504D6811929}"/>
            </ac:picMkLst>
          </pc:picChg>
        </pc:sldLayoutChg>
        <pc:sldLayoutChg chg="addSp delSp modSp mod">
          <pc:chgData name="PERROTIN Thierry" userId="d5ab62bd-e030-48ea-8310-ab6bdcf6057e" providerId="ADAL" clId="{4245B13B-4DD0-4DBE-B828-0173DC22107F}" dt="2026-02-09T09:47:50.845" v="879"/>
          <pc:sldLayoutMkLst>
            <pc:docMk/>
            <pc:sldMasterMk cId="362624163" sldId="2147483759"/>
            <pc:sldLayoutMk cId="2968635571" sldId="2147483796"/>
          </pc:sldLayoutMkLst>
          <pc:grpChg chg="add mod">
            <ac:chgData name="PERROTIN Thierry" userId="d5ab62bd-e030-48ea-8310-ab6bdcf6057e" providerId="ADAL" clId="{4245B13B-4DD0-4DBE-B828-0173DC22107F}" dt="2026-02-09T09:47:50.845" v="879"/>
            <ac:grpSpMkLst>
              <pc:docMk/>
              <pc:sldMasterMk cId="362624163" sldId="2147483759"/>
              <pc:sldLayoutMk cId="2968635571" sldId="2147483796"/>
              <ac:grpSpMk id="2" creationId="{7009F1B6-3166-69DD-3955-23C37D6D7611}"/>
            </ac:grpSpMkLst>
          </pc:grpChg>
          <pc:grpChg chg="del">
            <ac:chgData name="PERROTIN Thierry" userId="d5ab62bd-e030-48ea-8310-ab6bdcf6057e" providerId="ADAL" clId="{4245B13B-4DD0-4DBE-B828-0173DC22107F}" dt="2026-02-09T09:47:50.185" v="878" actId="478"/>
            <ac:grpSpMkLst>
              <pc:docMk/>
              <pc:sldMasterMk cId="362624163" sldId="2147483759"/>
              <pc:sldLayoutMk cId="2968635571" sldId="2147483796"/>
              <ac:grpSpMk id="13" creationId="{E86BD835-3DAD-D847-FDB0-3E4FBB499B35}"/>
            </ac:grpSpMkLst>
          </pc:grpChg>
          <pc:picChg chg="mod">
            <ac:chgData name="PERROTIN Thierry" userId="d5ab62bd-e030-48ea-8310-ab6bdcf6057e" providerId="ADAL" clId="{4245B13B-4DD0-4DBE-B828-0173DC22107F}" dt="2026-02-09T09:47:50.845" v="879"/>
            <ac:picMkLst>
              <pc:docMk/>
              <pc:sldMasterMk cId="362624163" sldId="2147483759"/>
              <pc:sldLayoutMk cId="2968635571" sldId="2147483796"/>
              <ac:picMk id="3" creationId="{1DC41AA2-C94F-9E97-9101-CCA123597DC9}"/>
            </ac:picMkLst>
          </pc:picChg>
          <pc:picChg chg="mod">
            <ac:chgData name="PERROTIN Thierry" userId="d5ab62bd-e030-48ea-8310-ab6bdcf6057e" providerId="ADAL" clId="{4245B13B-4DD0-4DBE-B828-0173DC22107F}" dt="2026-02-09T09:47:50.845" v="879"/>
            <ac:picMkLst>
              <pc:docMk/>
              <pc:sldMasterMk cId="362624163" sldId="2147483759"/>
              <pc:sldLayoutMk cId="2968635571" sldId="2147483796"/>
              <ac:picMk id="4" creationId="{11797EDE-20CE-A5CB-6520-9E091D717B68}"/>
            </ac:picMkLst>
          </pc:picChg>
          <pc:picChg chg="mod">
            <ac:chgData name="PERROTIN Thierry" userId="d5ab62bd-e030-48ea-8310-ab6bdcf6057e" providerId="ADAL" clId="{4245B13B-4DD0-4DBE-B828-0173DC22107F}" dt="2026-02-09T09:47:50.845" v="879"/>
            <ac:picMkLst>
              <pc:docMk/>
              <pc:sldMasterMk cId="362624163" sldId="2147483759"/>
              <pc:sldLayoutMk cId="2968635571" sldId="2147483796"/>
              <ac:picMk id="5" creationId="{0E138AF1-2563-E55D-39C7-F56F5D918ED8}"/>
            </ac:picMkLst>
          </pc:picChg>
          <pc:picChg chg="mod">
            <ac:chgData name="PERROTIN Thierry" userId="d5ab62bd-e030-48ea-8310-ab6bdcf6057e" providerId="ADAL" clId="{4245B13B-4DD0-4DBE-B828-0173DC22107F}" dt="2026-02-09T09:47:50.845" v="879"/>
            <ac:picMkLst>
              <pc:docMk/>
              <pc:sldMasterMk cId="362624163" sldId="2147483759"/>
              <pc:sldLayoutMk cId="2968635571" sldId="2147483796"/>
              <ac:picMk id="6" creationId="{A219A955-1DAB-B778-83A8-A3F72702AE0C}"/>
            </ac:picMkLst>
          </pc:picChg>
        </pc:sldLayoutChg>
        <pc:sldLayoutChg chg="addSp delSp modSp mod">
          <pc:chgData name="PERROTIN Thierry" userId="d5ab62bd-e030-48ea-8310-ab6bdcf6057e" providerId="ADAL" clId="{4245B13B-4DD0-4DBE-B828-0173DC22107F}" dt="2026-02-09T09:48:17.059" v="881"/>
          <pc:sldLayoutMkLst>
            <pc:docMk/>
            <pc:sldMasterMk cId="362624163" sldId="2147483759"/>
            <pc:sldLayoutMk cId="4104468102" sldId="2147483797"/>
          </pc:sldLayoutMkLst>
          <pc:grpChg chg="add mod">
            <ac:chgData name="PERROTIN Thierry" userId="d5ab62bd-e030-48ea-8310-ab6bdcf6057e" providerId="ADAL" clId="{4245B13B-4DD0-4DBE-B828-0173DC22107F}" dt="2026-02-09T09:48:17.059" v="881"/>
            <ac:grpSpMkLst>
              <pc:docMk/>
              <pc:sldMasterMk cId="362624163" sldId="2147483759"/>
              <pc:sldLayoutMk cId="4104468102" sldId="2147483797"/>
              <ac:grpSpMk id="2" creationId="{169E1D32-6B35-3F42-DF22-45CBCFFF801A}"/>
            </ac:grpSpMkLst>
          </pc:grpChg>
          <pc:grpChg chg="del">
            <ac:chgData name="PERROTIN Thierry" userId="d5ab62bd-e030-48ea-8310-ab6bdcf6057e" providerId="ADAL" clId="{4245B13B-4DD0-4DBE-B828-0173DC22107F}" dt="2026-02-09T09:48:16.579" v="880" actId="478"/>
            <ac:grpSpMkLst>
              <pc:docMk/>
              <pc:sldMasterMk cId="362624163" sldId="2147483759"/>
              <pc:sldLayoutMk cId="4104468102" sldId="2147483797"/>
              <ac:grpSpMk id="13" creationId="{E86BD835-3DAD-D847-FDB0-3E4FBB499B35}"/>
            </ac:grpSpMkLst>
          </pc:grpChg>
          <pc:picChg chg="mod">
            <ac:chgData name="PERROTIN Thierry" userId="d5ab62bd-e030-48ea-8310-ab6bdcf6057e" providerId="ADAL" clId="{4245B13B-4DD0-4DBE-B828-0173DC22107F}" dt="2026-02-09T09:48:17.059" v="881"/>
            <ac:picMkLst>
              <pc:docMk/>
              <pc:sldMasterMk cId="362624163" sldId="2147483759"/>
              <pc:sldLayoutMk cId="4104468102" sldId="2147483797"/>
              <ac:picMk id="3" creationId="{1944954A-7A0C-D191-A4E9-45D9A726A83E}"/>
            </ac:picMkLst>
          </pc:picChg>
          <pc:picChg chg="mod">
            <ac:chgData name="PERROTIN Thierry" userId="d5ab62bd-e030-48ea-8310-ab6bdcf6057e" providerId="ADAL" clId="{4245B13B-4DD0-4DBE-B828-0173DC22107F}" dt="2026-02-09T09:48:17.059" v="881"/>
            <ac:picMkLst>
              <pc:docMk/>
              <pc:sldMasterMk cId="362624163" sldId="2147483759"/>
              <pc:sldLayoutMk cId="4104468102" sldId="2147483797"/>
              <ac:picMk id="4" creationId="{32A13442-6968-B668-32A9-02B4BA79D00A}"/>
            </ac:picMkLst>
          </pc:picChg>
          <pc:picChg chg="mod">
            <ac:chgData name="PERROTIN Thierry" userId="d5ab62bd-e030-48ea-8310-ab6bdcf6057e" providerId="ADAL" clId="{4245B13B-4DD0-4DBE-B828-0173DC22107F}" dt="2026-02-09T09:48:17.059" v="881"/>
            <ac:picMkLst>
              <pc:docMk/>
              <pc:sldMasterMk cId="362624163" sldId="2147483759"/>
              <pc:sldLayoutMk cId="4104468102" sldId="2147483797"/>
              <ac:picMk id="5" creationId="{7E652EAE-26A1-AA4B-1FB6-228746748524}"/>
            </ac:picMkLst>
          </pc:picChg>
          <pc:picChg chg="mod">
            <ac:chgData name="PERROTIN Thierry" userId="d5ab62bd-e030-48ea-8310-ab6bdcf6057e" providerId="ADAL" clId="{4245B13B-4DD0-4DBE-B828-0173DC22107F}" dt="2026-02-09T09:48:17.059" v="881"/>
            <ac:picMkLst>
              <pc:docMk/>
              <pc:sldMasterMk cId="362624163" sldId="2147483759"/>
              <pc:sldLayoutMk cId="4104468102" sldId="2147483797"/>
              <ac:picMk id="9" creationId="{D5DC3E18-ACE7-19B2-6F1A-8ECE2AC78F44}"/>
            </ac:picMkLst>
          </pc:picChg>
        </pc:sldLayoutChg>
        <pc:sldLayoutChg chg="addSp delSp modSp mod">
          <pc:chgData name="PERROTIN Thierry" userId="d5ab62bd-e030-48ea-8310-ab6bdcf6057e" providerId="ADAL" clId="{4245B13B-4DD0-4DBE-B828-0173DC22107F}" dt="2026-02-09T09:48:20.712" v="883"/>
          <pc:sldLayoutMkLst>
            <pc:docMk/>
            <pc:sldMasterMk cId="362624163" sldId="2147483759"/>
            <pc:sldLayoutMk cId="1524728161" sldId="2147483798"/>
          </pc:sldLayoutMkLst>
          <pc:grpChg chg="add mod">
            <ac:chgData name="PERROTIN Thierry" userId="d5ab62bd-e030-48ea-8310-ab6bdcf6057e" providerId="ADAL" clId="{4245B13B-4DD0-4DBE-B828-0173DC22107F}" dt="2026-02-09T09:48:20.712" v="883"/>
            <ac:grpSpMkLst>
              <pc:docMk/>
              <pc:sldMasterMk cId="362624163" sldId="2147483759"/>
              <pc:sldLayoutMk cId="1524728161" sldId="2147483798"/>
              <ac:grpSpMk id="2" creationId="{36198D87-C6E1-90FF-65AC-2DBABFDF6FEC}"/>
            </ac:grpSpMkLst>
          </pc:grpChg>
          <pc:grpChg chg="del">
            <ac:chgData name="PERROTIN Thierry" userId="d5ab62bd-e030-48ea-8310-ab6bdcf6057e" providerId="ADAL" clId="{4245B13B-4DD0-4DBE-B828-0173DC22107F}" dt="2026-02-09T09:48:20.437" v="882" actId="478"/>
            <ac:grpSpMkLst>
              <pc:docMk/>
              <pc:sldMasterMk cId="362624163" sldId="2147483759"/>
              <pc:sldLayoutMk cId="1524728161" sldId="2147483798"/>
              <ac:grpSpMk id="13" creationId="{E86BD835-3DAD-D847-FDB0-3E4FBB499B35}"/>
            </ac:grpSpMkLst>
          </pc:grpChg>
          <pc:picChg chg="mod">
            <ac:chgData name="PERROTIN Thierry" userId="d5ab62bd-e030-48ea-8310-ab6bdcf6057e" providerId="ADAL" clId="{4245B13B-4DD0-4DBE-B828-0173DC22107F}" dt="2026-02-09T09:48:20.712" v="883"/>
            <ac:picMkLst>
              <pc:docMk/>
              <pc:sldMasterMk cId="362624163" sldId="2147483759"/>
              <pc:sldLayoutMk cId="1524728161" sldId="2147483798"/>
              <ac:picMk id="3" creationId="{0E071F5C-0519-6D4C-19DB-86A3308AFCFE}"/>
            </ac:picMkLst>
          </pc:picChg>
          <pc:picChg chg="mod">
            <ac:chgData name="PERROTIN Thierry" userId="d5ab62bd-e030-48ea-8310-ab6bdcf6057e" providerId="ADAL" clId="{4245B13B-4DD0-4DBE-B828-0173DC22107F}" dt="2026-02-09T09:48:20.712" v="883"/>
            <ac:picMkLst>
              <pc:docMk/>
              <pc:sldMasterMk cId="362624163" sldId="2147483759"/>
              <pc:sldLayoutMk cId="1524728161" sldId="2147483798"/>
              <ac:picMk id="4" creationId="{16779C15-A9D3-A18A-4B3B-5941B4485806}"/>
            </ac:picMkLst>
          </pc:picChg>
          <pc:picChg chg="mod">
            <ac:chgData name="PERROTIN Thierry" userId="d5ab62bd-e030-48ea-8310-ab6bdcf6057e" providerId="ADAL" clId="{4245B13B-4DD0-4DBE-B828-0173DC22107F}" dt="2026-02-09T09:48:20.712" v="883"/>
            <ac:picMkLst>
              <pc:docMk/>
              <pc:sldMasterMk cId="362624163" sldId="2147483759"/>
              <pc:sldLayoutMk cId="1524728161" sldId="2147483798"/>
              <ac:picMk id="5" creationId="{7FB58D9F-FD49-045D-FD78-39A028532C74}"/>
            </ac:picMkLst>
          </pc:picChg>
          <pc:picChg chg="mod">
            <ac:chgData name="PERROTIN Thierry" userId="d5ab62bd-e030-48ea-8310-ab6bdcf6057e" providerId="ADAL" clId="{4245B13B-4DD0-4DBE-B828-0173DC22107F}" dt="2026-02-09T09:48:20.712" v="883"/>
            <ac:picMkLst>
              <pc:docMk/>
              <pc:sldMasterMk cId="362624163" sldId="2147483759"/>
              <pc:sldLayoutMk cId="1524728161" sldId="2147483798"/>
              <ac:picMk id="15" creationId="{DDE75641-4A33-EF69-B94C-E947F9F05A00}"/>
            </ac:picMkLst>
          </pc:picChg>
        </pc:sldLayoutChg>
        <pc:sldLayoutChg chg="addSp delSp modSp mod">
          <pc:chgData name="PERROTIN Thierry" userId="d5ab62bd-e030-48ea-8310-ab6bdcf6057e" providerId="ADAL" clId="{4245B13B-4DD0-4DBE-B828-0173DC22107F}" dt="2026-02-09T09:48:40.413" v="885"/>
          <pc:sldLayoutMkLst>
            <pc:docMk/>
            <pc:sldMasterMk cId="362624163" sldId="2147483759"/>
            <pc:sldLayoutMk cId="3823068840" sldId="2147483800"/>
          </pc:sldLayoutMkLst>
          <pc:grpChg chg="add mod">
            <ac:chgData name="PERROTIN Thierry" userId="d5ab62bd-e030-48ea-8310-ab6bdcf6057e" providerId="ADAL" clId="{4245B13B-4DD0-4DBE-B828-0173DC22107F}" dt="2026-02-09T09:48:40.413" v="885"/>
            <ac:grpSpMkLst>
              <pc:docMk/>
              <pc:sldMasterMk cId="362624163" sldId="2147483759"/>
              <pc:sldLayoutMk cId="3823068840" sldId="2147483800"/>
              <ac:grpSpMk id="2" creationId="{F65B5935-D74A-8E3E-5F95-3BF385898387}"/>
            </ac:grpSpMkLst>
          </pc:grpChg>
          <pc:grpChg chg="del">
            <ac:chgData name="PERROTIN Thierry" userId="d5ab62bd-e030-48ea-8310-ab6bdcf6057e" providerId="ADAL" clId="{4245B13B-4DD0-4DBE-B828-0173DC22107F}" dt="2026-02-09T09:48:40.207" v="884" actId="478"/>
            <ac:grpSpMkLst>
              <pc:docMk/>
              <pc:sldMasterMk cId="362624163" sldId="2147483759"/>
              <pc:sldLayoutMk cId="3823068840" sldId="2147483800"/>
              <ac:grpSpMk id="10" creationId="{9A3EFAEF-C5FC-C892-800E-7A9B09AE4C75}"/>
            </ac:grpSpMkLst>
          </pc:grpChg>
          <pc:picChg chg="mod">
            <ac:chgData name="PERROTIN Thierry" userId="d5ab62bd-e030-48ea-8310-ab6bdcf6057e" providerId="ADAL" clId="{4245B13B-4DD0-4DBE-B828-0173DC22107F}" dt="2026-02-09T09:48:40.413" v="885"/>
            <ac:picMkLst>
              <pc:docMk/>
              <pc:sldMasterMk cId="362624163" sldId="2147483759"/>
              <pc:sldLayoutMk cId="3823068840" sldId="2147483800"/>
              <ac:picMk id="7" creationId="{04C24829-A538-C245-CB3F-723C93AC5221}"/>
            </ac:picMkLst>
          </pc:picChg>
          <pc:picChg chg="mod">
            <ac:chgData name="PERROTIN Thierry" userId="d5ab62bd-e030-48ea-8310-ab6bdcf6057e" providerId="ADAL" clId="{4245B13B-4DD0-4DBE-B828-0173DC22107F}" dt="2026-02-09T09:48:40.413" v="885"/>
            <ac:picMkLst>
              <pc:docMk/>
              <pc:sldMasterMk cId="362624163" sldId="2147483759"/>
              <pc:sldLayoutMk cId="3823068840" sldId="2147483800"/>
              <ac:picMk id="8" creationId="{CF5BAF34-D6EF-03FD-DDE8-011AE5B02832}"/>
            </ac:picMkLst>
          </pc:picChg>
          <pc:picChg chg="mod">
            <ac:chgData name="PERROTIN Thierry" userId="d5ab62bd-e030-48ea-8310-ab6bdcf6057e" providerId="ADAL" clId="{4245B13B-4DD0-4DBE-B828-0173DC22107F}" dt="2026-02-09T09:48:40.413" v="885"/>
            <ac:picMkLst>
              <pc:docMk/>
              <pc:sldMasterMk cId="362624163" sldId="2147483759"/>
              <pc:sldLayoutMk cId="3823068840" sldId="2147483800"/>
              <ac:picMk id="9" creationId="{FD973297-7F0D-C49C-2FAD-EEE87F1E15A4}"/>
            </ac:picMkLst>
          </pc:picChg>
          <pc:picChg chg="mod">
            <ac:chgData name="PERROTIN Thierry" userId="d5ab62bd-e030-48ea-8310-ab6bdcf6057e" providerId="ADAL" clId="{4245B13B-4DD0-4DBE-B828-0173DC22107F}" dt="2026-02-09T09:48:40.413" v="885"/>
            <ac:picMkLst>
              <pc:docMk/>
              <pc:sldMasterMk cId="362624163" sldId="2147483759"/>
              <pc:sldLayoutMk cId="3823068840" sldId="2147483800"/>
              <ac:picMk id="13" creationId="{03D1E2E0-3B2D-A702-F583-6BBBB86DC9C5}"/>
            </ac:picMkLst>
          </pc:picChg>
        </pc:sldLayoutChg>
        <pc:sldLayoutChg chg="addSp delSp modSp mod">
          <pc:chgData name="PERROTIN Thierry" userId="d5ab62bd-e030-48ea-8310-ab6bdcf6057e" providerId="ADAL" clId="{4245B13B-4DD0-4DBE-B828-0173DC22107F}" dt="2026-02-09T09:48:43.570" v="887"/>
          <pc:sldLayoutMkLst>
            <pc:docMk/>
            <pc:sldMasterMk cId="362624163" sldId="2147483759"/>
            <pc:sldLayoutMk cId="970216870" sldId="2147483801"/>
          </pc:sldLayoutMkLst>
          <pc:grpChg chg="add mod">
            <ac:chgData name="PERROTIN Thierry" userId="d5ab62bd-e030-48ea-8310-ab6bdcf6057e" providerId="ADAL" clId="{4245B13B-4DD0-4DBE-B828-0173DC22107F}" dt="2026-02-09T09:48:43.570" v="887"/>
            <ac:grpSpMkLst>
              <pc:docMk/>
              <pc:sldMasterMk cId="362624163" sldId="2147483759"/>
              <pc:sldLayoutMk cId="970216870" sldId="2147483801"/>
              <ac:grpSpMk id="4" creationId="{09F83E0A-7044-4395-B053-EF35946747B5}"/>
            </ac:grpSpMkLst>
          </pc:grpChg>
          <pc:grpChg chg="del">
            <ac:chgData name="PERROTIN Thierry" userId="d5ab62bd-e030-48ea-8310-ab6bdcf6057e" providerId="ADAL" clId="{4245B13B-4DD0-4DBE-B828-0173DC22107F}" dt="2026-02-09T09:48:43.306" v="886" actId="478"/>
            <ac:grpSpMkLst>
              <pc:docMk/>
              <pc:sldMasterMk cId="362624163" sldId="2147483759"/>
              <pc:sldLayoutMk cId="970216870" sldId="2147483801"/>
              <ac:grpSpMk id="10" creationId="{9A3EFAEF-C5FC-C892-800E-7A9B09AE4C75}"/>
            </ac:grpSpMkLst>
          </pc:grpChg>
          <pc:picChg chg="mod">
            <ac:chgData name="PERROTIN Thierry" userId="d5ab62bd-e030-48ea-8310-ab6bdcf6057e" providerId="ADAL" clId="{4245B13B-4DD0-4DBE-B828-0173DC22107F}" dt="2026-02-09T09:48:43.570" v="887"/>
            <ac:picMkLst>
              <pc:docMk/>
              <pc:sldMasterMk cId="362624163" sldId="2147483759"/>
              <pc:sldLayoutMk cId="970216870" sldId="2147483801"/>
              <ac:picMk id="6" creationId="{EDA2678E-AEB1-918B-7605-83C25523C763}"/>
            </ac:picMkLst>
          </pc:picChg>
          <pc:picChg chg="mod">
            <ac:chgData name="PERROTIN Thierry" userId="d5ab62bd-e030-48ea-8310-ab6bdcf6057e" providerId="ADAL" clId="{4245B13B-4DD0-4DBE-B828-0173DC22107F}" dt="2026-02-09T09:48:43.570" v="887"/>
            <ac:picMkLst>
              <pc:docMk/>
              <pc:sldMasterMk cId="362624163" sldId="2147483759"/>
              <pc:sldLayoutMk cId="970216870" sldId="2147483801"/>
              <ac:picMk id="7" creationId="{8820BBCC-FDED-4BC0-FA6E-2F7467F8B145}"/>
            </ac:picMkLst>
          </pc:picChg>
          <pc:picChg chg="mod">
            <ac:chgData name="PERROTIN Thierry" userId="d5ab62bd-e030-48ea-8310-ab6bdcf6057e" providerId="ADAL" clId="{4245B13B-4DD0-4DBE-B828-0173DC22107F}" dt="2026-02-09T09:48:43.570" v="887"/>
            <ac:picMkLst>
              <pc:docMk/>
              <pc:sldMasterMk cId="362624163" sldId="2147483759"/>
              <pc:sldLayoutMk cId="970216870" sldId="2147483801"/>
              <ac:picMk id="8" creationId="{1063AE7A-CE33-2CAC-C080-F39A3386A84B}"/>
            </ac:picMkLst>
          </pc:picChg>
          <pc:picChg chg="mod">
            <ac:chgData name="PERROTIN Thierry" userId="d5ab62bd-e030-48ea-8310-ab6bdcf6057e" providerId="ADAL" clId="{4245B13B-4DD0-4DBE-B828-0173DC22107F}" dt="2026-02-09T09:48:43.570" v="887"/>
            <ac:picMkLst>
              <pc:docMk/>
              <pc:sldMasterMk cId="362624163" sldId="2147483759"/>
              <pc:sldLayoutMk cId="970216870" sldId="2147483801"/>
              <ac:picMk id="9" creationId="{93BFAAB0-04A0-541B-2566-A152F98BCE3F}"/>
            </ac:picMkLst>
          </pc:picChg>
        </pc:sldLayoutChg>
      </pc:sldMasterChg>
      <pc:sldMasterChg chg="addSp delSp modSp mod">
        <pc:chgData name="PERROTIN Thierry" userId="d5ab62bd-e030-48ea-8310-ab6bdcf6057e" providerId="ADAL" clId="{4245B13B-4DD0-4DBE-B828-0173DC22107F}" dt="2026-02-09T09:49:12.598" v="890" actId="13244"/>
        <pc:sldMasterMkLst>
          <pc:docMk/>
          <pc:sldMasterMk cId="1547043450" sldId="2147483802"/>
        </pc:sldMasterMkLst>
        <pc:grpChg chg="del">
          <ac:chgData name="PERROTIN Thierry" userId="d5ab62bd-e030-48ea-8310-ab6bdcf6057e" providerId="ADAL" clId="{4245B13B-4DD0-4DBE-B828-0173DC22107F}" dt="2026-02-09T09:49:04.284" v="888" actId="478"/>
          <ac:grpSpMkLst>
            <pc:docMk/>
            <pc:sldMasterMk cId="1547043450" sldId="2147483802"/>
            <ac:grpSpMk id="7" creationId="{C3F33536-5E6E-C4F4-2523-F796898AD8B4}"/>
          </ac:grpSpMkLst>
        </pc:grpChg>
        <pc:grpChg chg="add mod ord">
          <ac:chgData name="PERROTIN Thierry" userId="d5ab62bd-e030-48ea-8310-ab6bdcf6057e" providerId="ADAL" clId="{4245B13B-4DD0-4DBE-B828-0173DC22107F}" dt="2026-02-09T09:49:12.598" v="890" actId="13244"/>
          <ac:grpSpMkLst>
            <pc:docMk/>
            <pc:sldMasterMk cId="1547043450" sldId="2147483802"/>
            <ac:grpSpMk id="13" creationId="{D696EDBA-7897-0F58-3870-BF8538C8AD16}"/>
          </ac:grpSpMkLst>
        </pc:grpChg>
        <pc:picChg chg="mod">
          <ac:chgData name="PERROTIN Thierry" userId="d5ab62bd-e030-48ea-8310-ab6bdcf6057e" providerId="ADAL" clId="{4245B13B-4DD0-4DBE-B828-0173DC22107F}" dt="2026-02-09T09:49:04.436" v="889"/>
          <ac:picMkLst>
            <pc:docMk/>
            <pc:sldMasterMk cId="1547043450" sldId="2147483802"/>
            <ac:picMk id="14" creationId="{A100C3BD-2162-3A1E-6D80-E9F888A91BC6}"/>
          </ac:picMkLst>
        </pc:picChg>
        <pc:picChg chg="mod">
          <ac:chgData name="PERROTIN Thierry" userId="d5ab62bd-e030-48ea-8310-ab6bdcf6057e" providerId="ADAL" clId="{4245B13B-4DD0-4DBE-B828-0173DC22107F}" dt="2026-02-09T09:49:04.436" v="889"/>
          <ac:picMkLst>
            <pc:docMk/>
            <pc:sldMasterMk cId="1547043450" sldId="2147483802"/>
            <ac:picMk id="15" creationId="{027F4F7A-DC1B-BACF-FB82-EAAD1EE38797}"/>
          </ac:picMkLst>
        </pc:picChg>
        <pc:picChg chg="mod">
          <ac:chgData name="PERROTIN Thierry" userId="d5ab62bd-e030-48ea-8310-ab6bdcf6057e" providerId="ADAL" clId="{4245B13B-4DD0-4DBE-B828-0173DC22107F}" dt="2026-02-09T09:49:04.436" v="889"/>
          <ac:picMkLst>
            <pc:docMk/>
            <pc:sldMasterMk cId="1547043450" sldId="2147483802"/>
            <ac:picMk id="16" creationId="{CAE1D61A-C6B7-9232-1F26-85E326187299}"/>
          </ac:picMkLst>
        </pc:picChg>
        <pc:picChg chg="mod">
          <ac:chgData name="PERROTIN Thierry" userId="d5ab62bd-e030-48ea-8310-ab6bdcf6057e" providerId="ADAL" clId="{4245B13B-4DD0-4DBE-B828-0173DC22107F}" dt="2026-02-09T09:49:04.436" v="889"/>
          <ac:picMkLst>
            <pc:docMk/>
            <pc:sldMasterMk cId="1547043450" sldId="2147483802"/>
            <ac:picMk id="17" creationId="{296FFDDA-F4E8-38F9-B9B9-9933EA6FBE1A}"/>
          </ac:picMkLst>
        </pc:picChg>
      </pc:sldMasterChg>
      <pc:sldMasterChg chg="addSp delSp modSp mod">
        <pc:chgData name="PERROTIN Thierry" userId="d5ab62bd-e030-48ea-8310-ab6bdcf6057e" providerId="ADAL" clId="{4245B13B-4DD0-4DBE-B828-0173DC22107F}" dt="2026-02-09T09:49:35.707" v="893" actId="13244"/>
        <pc:sldMasterMkLst>
          <pc:docMk/>
          <pc:sldMasterMk cId="448420723" sldId="2147483807"/>
        </pc:sldMasterMkLst>
        <pc:grpChg chg="del">
          <ac:chgData name="PERROTIN Thierry" userId="d5ab62bd-e030-48ea-8310-ab6bdcf6057e" providerId="ADAL" clId="{4245B13B-4DD0-4DBE-B828-0173DC22107F}" dt="2026-02-09T09:49:32.952" v="891" actId="478"/>
          <ac:grpSpMkLst>
            <pc:docMk/>
            <pc:sldMasterMk cId="448420723" sldId="2147483807"/>
            <ac:grpSpMk id="7" creationId="{C3F33536-5E6E-C4F4-2523-F796898AD8B4}"/>
          </ac:grpSpMkLst>
        </pc:grpChg>
        <pc:grpChg chg="add mod ord">
          <ac:chgData name="PERROTIN Thierry" userId="d5ab62bd-e030-48ea-8310-ab6bdcf6057e" providerId="ADAL" clId="{4245B13B-4DD0-4DBE-B828-0173DC22107F}" dt="2026-02-09T09:49:35.707" v="893" actId="13244"/>
          <ac:grpSpMkLst>
            <pc:docMk/>
            <pc:sldMasterMk cId="448420723" sldId="2147483807"/>
            <ac:grpSpMk id="13" creationId="{94BE9EA5-D61C-A5F8-2315-075E8C1268CC}"/>
          </ac:grpSpMkLst>
        </pc:grpChg>
        <pc:picChg chg="mod">
          <ac:chgData name="PERROTIN Thierry" userId="d5ab62bd-e030-48ea-8310-ab6bdcf6057e" providerId="ADAL" clId="{4245B13B-4DD0-4DBE-B828-0173DC22107F}" dt="2026-02-09T09:49:33.829" v="892"/>
          <ac:picMkLst>
            <pc:docMk/>
            <pc:sldMasterMk cId="448420723" sldId="2147483807"/>
            <ac:picMk id="14" creationId="{458D9B0F-8372-81CE-A959-CAE2B0960031}"/>
          </ac:picMkLst>
        </pc:picChg>
        <pc:picChg chg="mod">
          <ac:chgData name="PERROTIN Thierry" userId="d5ab62bd-e030-48ea-8310-ab6bdcf6057e" providerId="ADAL" clId="{4245B13B-4DD0-4DBE-B828-0173DC22107F}" dt="2026-02-09T09:49:33.829" v="892"/>
          <ac:picMkLst>
            <pc:docMk/>
            <pc:sldMasterMk cId="448420723" sldId="2147483807"/>
            <ac:picMk id="15" creationId="{DC6CEEEC-C300-DD05-D988-932720BD7FE9}"/>
          </ac:picMkLst>
        </pc:picChg>
        <pc:picChg chg="mod">
          <ac:chgData name="PERROTIN Thierry" userId="d5ab62bd-e030-48ea-8310-ab6bdcf6057e" providerId="ADAL" clId="{4245B13B-4DD0-4DBE-B828-0173DC22107F}" dt="2026-02-09T09:49:33.829" v="892"/>
          <ac:picMkLst>
            <pc:docMk/>
            <pc:sldMasterMk cId="448420723" sldId="2147483807"/>
            <ac:picMk id="16" creationId="{E0CE2906-70B7-744F-D250-BC0A5918CC95}"/>
          </ac:picMkLst>
        </pc:picChg>
        <pc:picChg chg="mod">
          <ac:chgData name="PERROTIN Thierry" userId="d5ab62bd-e030-48ea-8310-ab6bdcf6057e" providerId="ADAL" clId="{4245B13B-4DD0-4DBE-B828-0173DC22107F}" dt="2026-02-09T09:49:33.829" v="892"/>
          <ac:picMkLst>
            <pc:docMk/>
            <pc:sldMasterMk cId="448420723" sldId="2147483807"/>
            <ac:picMk id="17" creationId="{996CD9C2-2014-93F6-2CA2-D72EA45B7945}"/>
          </ac:picMkLst>
        </pc:picChg>
      </pc:sldMasterChg>
      <pc:sldMasterChg chg="addSp delSp modSp mod">
        <pc:chgData name="PERROTIN Thierry" userId="d5ab62bd-e030-48ea-8310-ab6bdcf6057e" providerId="ADAL" clId="{4245B13B-4DD0-4DBE-B828-0173DC22107F}" dt="2026-02-09T09:49:54.751" v="896" actId="13244"/>
        <pc:sldMasterMkLst>
          <pc:docMk/>
          <pc:sldMasterMk cId="1829328711" sldId="2147483812"/>
        </pc:sldMasterMkLst>
        <pc:grpChg chg="del">
          <ac:chgData name="PERROTIN Thierry" userId="d5ab62bd-e030-48ea-8310-ab6bdcf6057e" providerId="ADAL" clId="{4245B13B-4DD0-4DBE-B828-0173DC22107F}" dt="2026-02-09T09:49:52.529" v="894" actId="478"/>
          <ac:grpSpMkLst>
            <pc:docMk/>
            <pc:sldMasterMk cId="1829328711" sldId="2147483812"/>
            <ac:grpSpMk id="7" creationId="{C3F33536-5E6E-C4F4-2523-F796898AD8B4}"/>
          </ac:grpSpMkLst>
        </pc:grpChg>
        <pc:grpChg chg="add mod ord">
          <ac:chgData name="PERROTIN Thierry" userId="d5ab62bd-e030-48ea-8310-ab6bdcf6057e" providerId="ADAL" clId="{4245B13B-4DD0-4DBE-B828-0173DC22107F}" dt="2026-02-09T09:49:54.751" v="896" actId="13244"/>
          <ac:grpSpMkLst>
            <pc:docMk/>
            <pc:sldMasterMk cId="1829328711" sldId="2147483812"/>
            <ac:grpSpMk id="13" creationId="{4F609D7E-7A04-920A-C444-7E89940A2B53}"/>
          </ac:grpSpMkLst>
        </pc:grpChg>
        <pc:picChg chg="mod">
          <ac:chgData name="PERROTIN Thierry" userId="d5ab62bd-e030-48ea-8310-ab6bdcf6057e" providerId="ADAL" clId="{4245B13B-4DD0-4DBE-B828-0173DC22107F}" dt="2026-02-09T09:49:52.768" v="895"/>
          <ac:picMkLst>
            <pc:docMk/>
            <pc:sldMasterMk cId="1829328711" sldId="2147483812"/>
            <ac:picMk id="14" creationId="{38C40725-4EDA-AFE3-A743-536CF38A5F06}"/>
          </ac:picMkLst>
        </pc:picChg>
        <pc:picChg chg="mod">
          <ac:chgData name="PERROTIN Thierry" userId="d5ab62bd-e030-48ea-8310-ab6bdcf6057e" providerId="ADAL" clId="{4245B13B-4DD0-4DBE-B828-0173DC22107F}" dt="2026-02-09T09:49:52.768" v="895"/>
          <ac:picMkLst>
            <pc:docMk/>
            <pc:sldMasterMk cId="1829328711" sldId="2147483812"/>
            <ac:picMk id="15" creationId="{B5613915-C82A-22A3-9DFA-DED1BF78271D}"/>
          </ac:picMkLst>
        </pc:picChg>
        <pc:picChg chg="mod">
          <ac:chgData name="PERROTIN Thierry" userId="d5ab62bd-e030-48ea-8310-ab6bdcf6057e" providerId="ADAL" clId="{4245B13B-4DD0-4DBE-B828-0173DC22107F}" dt="2026-02-09T09:49:52.768" v="895"/>
          <ac:picMkLst>
            <pc:docMk/>
            <pc:sldMasterMk cId="1829328711" sldId="2147483812"/>
            <ac:picMk id="16" creationId="{D2378DDD-40B8-988E-0857-ED5C86A00825}"/>
          </ac:picMkLst>
        </pc:picChg>
        <pc:picChg chg="mod">
          <ac:chgData name="PERROTIN Thierry" userId="d5ab62bd-e030-48ea-8310-ab6bdcf6057e" providerId="ADAL" clId="{4245B13B-4DD0-4DBE-B828-0173DC22107F}" dt="2026-02-09T09:49:52.768" v="895"/>
          <ac:picMkLst>
            <pc:docMk/>
            <pc:sldMasterMk cId="1829328711" sldId="2147483812"/>
            <ac:picMk id="17" creationId="{5B3D5598-1219-82A0-7446-A85AE0F61C31}"/>
          </ac:picMkLst>
        </pc:picChg>
      </pc:sldMasterChg>
      <pc:sldMasterChg chg="addSp delSp modSp mod">
        <pc:chgData name="PERROTIN Thierry" userId="d5ab62bd-e030-48ea-8310-ab6bdcf6057e" providerId="ADAL" clId="{4245B13B-4DD0-4DBE-B828-0173DC22107F}" dt="2026-02-09T09:50:04.713" v="899" actId="13244"/>
        <pc:sldMasterMkLst>
          <pc:docMk/>
          <pc:sldMasterMk cId="4147880853" sldId="2147483817"/>
        </pc:sldMasterMkLst>
        <pc:grpChg chg="del">
          <ac:chgData name="PERROTIN Thierry" userId="d5ab62bd-e030-48ea-8310-ab6bdcf6057e" providerId="ADAL" clId="{4245B13B-4DD0-4DBE-B828-0173DC22107F}" dt="2026-02-09T09:50:02.656" v="897" actId="478"/>
          <ac:grpSpMkLst>
            <pc:docMk/>
            <pc:sldMasterMk cId="4147880853" sldId="2147483817"/>
            <ac:grpSpMk id="7" creationId="{C3F33536-5E6E-C4F4-2523-F796898AD8B4}"/>
          </ac:grpSpMkLst>
        </pc:grpChg>
        <pc:grpChg chg="add mod ord">
          <ac:chgData name="PERROTIN Thierry" userId="d5ab62bd-e030-48ea-8310-ab6bdcf6057e" providerId="ADAL" clId="{4245B13B-4DD0-4DBE-B828-0173DC22107F}" dt="2026-02-09T09:50:04.713" v="899" actId="13244"/>
          <ac:grpSpMkLst>
            <pc:docMk/>
            <pc:sldMasterMk cId="4147880853" sldId="2147483817"/>
            <ac:grpSpMk id="13" creationId="{8439810D-DA9E-C3D6-AFAF-35F5FB9B18CE}"/>
          </ac:grpSpMkLst>
        </pc:grpChg>
        <pc:picChg chg="mod">
          <ac:chgData name="PERROTIN Thierry" userId="d5ab62bd-e030-48ea-8310-ab6bdcf6057e" providerId="ADAL" clId="{4245B13B-4DD0-4DBE-B828-0173DC22107F}" dt="2026-02-09T09:50:03.058" v="898"/>
          <ac:picMkLst>
            <pc:docMk/>
            <pc:sldMasterMk cId="4147880853" sldId="2147483817"/>
            <ac:picMk id="14" creationId="{49BCC024-E5A2-5DF6-358E-496DE24E06BC}"/>
          </ac:picMkLst>
        </pc:picChg>
        <pc:picChg chg="mod">
          <ac:chgData name="PERROTIN Thierry" userId="d5ab62bd-e030-48ea-8310-ab6bdcf6057e" providerId="ADAL" clId="{4245B13B-4DD0-4DBE-B828-0173DC22107F}" dt="2026-02-09T09:50:03.058" v="898"/>
          <ac:picMkLst>
            <pc:docMk/>
            <pc:sldMasterMk cId="4147880853" sldId="2147483817"/>
            <ac:picMk id="15" creationId="{082159EF-37A4-C075-0FBD-60FADDC4F199}"/>
          </ac:picMkLst>
        </pc:picChg>
        <pc:picChg chg="mod">
          <ac:chgData name="PERROTIN Thierry" userId="d5ab62bd-e030-48ea-8310-ab6bdcf6057e" providerId="ADAL" clId="{4245B13B-4DD0-4DBE-B828-0173DC22107F}" dt="2026-02-09T09:50:03.058" v="898"/>
          <ac:picMkLst>
            <pc:docMk/>
            <pc:sldMasterMk cId="4147880853" sldId="2147483817"/>
            <ac:picMk id="16" creationId="{6C881130-AD70-DC9F-630D-438F094B6315}"/>
          </ac:picMkLst>
        </pc:picChg>
        <pc:picChg chg="mod">
          <ac:chgData name="PERROTIN Thierry" userId="d5ab62bd-e030-48ea-8310-ab6bdcf6057e" providerId="ADAL" clId="{4245B13B-4DD0-4DBE-B828-0173DC22107F}" dt="2026-02-09T09:50:03.058" v="898"/>
          <ac:picMkLst>
            <pc:docMk/>
            <pc:sldMasterMk cId="4147880853" sldId="2147483817"/>
            <ac:picMk id="17" creationId="{C1A2439D-CC7D-A95A-3F1C-8781E7B8D2F3}"/>
          </ac:picMkLst>
        </pc:picChg>
      </pc:sldMasterChg>
      <pc:sldMasterChg chg="addSp delSp modSp mod">
        <pc:chgData name="PERROTIN Thierry" userId="d5ab62bd-e030-48ea-8310-ab6bdcf6057e" providerId="ADAL" clId="{4245B13B-4DD0-4DBE-B828-0173DC22107F}" dt="2026-02-09T09:50:11.055" v="902" actId="13244"/>
        <pc:sldMasterMkLst>
          <pc:docMk/>
          <pc:sldMasterMk cId="448126715" sldId="2147483822"/>
        </pc:sldMasterMkLst>
        <pc:grpChg chg="del">
          <ac:chgData name="PERROTIN Thierry" userId="d5ab62bd-e030-48ea-8310-ab6bdcf6057e" providerId="ADAL" clId="{4245B13B-4DD0-4DBE-B828-0173DC22107F}" dt="2026-02-09T09:50:08.595" v="900" actId="478"/>
          <ac:grpSpMkLst>
            <pc:docMk/>
            <pc:sldMasterMk cId="448126715" sldId="2147483822"/>
            <ac:grpSpMk id="7" creationId="{C3F33536-5E6E-C4F4-2523-F796898AD8B4}"/>
          </ac:grpSpMkLst>
        </pc:grpChg>
        <pc:grpChg chg="add mod ord">
          <ac:chgData name="PERROTIN Thierry" userId="d5ab62bd-e030-48ea-8310-ab6bdcf6057e" providerId="ADAL" clId="{4245B13B-4DD0-4DBE-B828-0173DC22107F}" dt="2026-02-09T09:50:11.055" v="902" actId="13244"/>
          <ac:grpSpMkLst>
            <pc:docMk/>
            <pc:sldMasterMk cId="448126715" sldId="2147483822"/>
            <ac:grpSpMk id="13" creationId="{81D02627-B9FB-0B3F-9B05-68E47B41C7AC}"/>
          </ac:grpSpMkLst>
        </pc:grpChg>
        <pc:picChg chg="mod">
          <ac:chgData name="PERROTIN Thierry" userId="d5ab62bd-e030-48ea-8310-ab6bdcf6057e" providerId="ADAL" clId="{4245B13B-4DD0-4DBE-B828-0173DC22107F}" dt="2026-02-09T09:50:09.145" v="901"/>
          <ac:picMkLst>
            <pc:docMk/>
            <pc:sldMasterMk cId="448126715" sldId="2147483822"/>
            <ac:picMk id="14" creationId="{ECC45BD8-CAD7-2DAB-5846-E9817DCEE5A9}"/>
          </ac:picMkLst>
        </pc:picChg>
        <pc:picChg chg="mod">
          <ac:chgData name="PERROTIN Thierry" userId="d5ab62bd-e030-48ea-8310-ab6bdcf6057e" providerId="ADAL" clId="{4245B13B-4DD0-4DBE-B828-0173DC22107F}" dt="2026-02-09T09:50:09.145" v="901"/>
          <ac:picMkLst>
            <pc:docMk/>
            <pc:sldMasterMk cId="448126715" sldId="2147483822"/>
            <ac:picMk id="15" creationId="{6189121D-0134-6626-70E8-EA116621642A}"/>
          </ac:picMkLst>
        </pc:picChg>
        <pc:picChg chg="mod">
          <ac:chgData name="PERROTIN Thierry" userId="d5ab62bd-e030-48ea-8310-ab6bdcf6057e" providerId="ADAL" clId="{4245B13B-4DD0-4DBE-B828-0173DC22107F}" dt="2026-02-09T09:50:09.145" v="901"/>
          <ac:picMkLst>
            <pc:docMk/>
            <pc:sldMasterMk cId="448126715" sldId="2147483822"/>
            <ac:picMk id="16" creationId="{1A17CA83-6649-9F61-33A6-65EDABB229B6}"/>
          </ac:picMkLst>
        </pc:picChg>
        <pc:picChg chg="mod">
          <ac:chgData name="PERROTIN Thierry" userId="d5ab62bd-e030-48ea-8310-ab6bdcf6057e" providerId="ADAL" clId="{4245B13B-4DD0-4DBE-B828-0173DC22107F}" dt="2026-02-09T09:50:09.145" v="901"/>
          <ac:picMkLst>
            <pc:docMk/>
            <pc:sldMasterMk cId="448126715" sldId="2147483822"/>
            <ac:picMk id="17" creationId="{64122D0B-E7B3-02A2-5048-C11959A87EE9}"/>
          </ac:picMkLst>
        </pc:picChg>
      </pc:sldMasterChg>
      <pc:sldMasterChg chg="addSp delSp modSp mod">
        <pc:chgData name="PERROTIN Thierry" userId="d5ab62bd-e030-48ea-8310-ab6bdcf6057e" providerId="ADAL" clId="{4245B13B-4DD0-4DBE-B828-0173DC22107F}" dt="2026-02-09T09:50:19.734" v="905" actId="13244"/>
        <pc:sldMasterMkLst>
          <pc:docMk/>
          <pc:sldMasterMk cId="1088040061" sldId="2147483827"/>
        </pc:sldMasterMkLst>
        <pc:grpChg chg="del">
          <ac:chgData name="PERROTIN Thierry" userId="d5ab62bd-e030-48ea-8310-ab6bdcf6057e" providerId="ADAL" clId="{4245B13B-4DD0-4DBE-B828-0173DC22107F}" dt="2026-02-09T09:50:17.296" v="903" actId="478"/>
          <ac:grpSpMkLst>
            <pc:docMk/>
            <pc:sldMasterMk cId="1088040061" sldId="2147483827"/>
            <ac:grpSpMk id="7" creationId="{C3F33536-5E6E-C4F4-2523-F796898AD8B4}"/>
          </ac:grpSpMkLst>
        </pc:grpChg>
        <pc:grpChg chg="add mod ord">
          <ac:chgData name="PERROTIN Thierry" userId="d5ab62bd-e030-48ea-8310-ab6bdcf6057e" providerId="ADAL" clId="{4245B13B-4DD0-4DBE-B828-0173DC22107F}" dt="2026-02-09T09:50:19.734" v="905" actId="13244"/>
          <ac:grpSpMkLst>
            <pc:docMk/>
            <pc:sldMasterMk cId="1088040061" sldId="2147483827"/>
            <ac:grpSpMk id="13" creationId="{0C5D5988-E218-4F92-FCB8-84483CFB089B}"/>
          </ac:grpSpMkLst>
        </pc:grpChg>
        <pc:picChg chg="mod">
          <ac:chgData name="PERROTIN Thierry" userId="d5ab62bd-e030-48ea-8310-ab6bdcf6057e" providerId="ADAL" clId="{4245B13B-4DD0-4DBE-B828-0173DC22107F}" dt="2026-02-09T09:50:17.594" v="904"/>
          <ac:picMkLst>
            <pc:docMk/>
            <pc:sldMasterMk cId="1088040061" sldId="2147483827"/>
            <ac:picMk id="14" creationId="{674CFBB7-2A88-0045-6400-DCC4D09F72C0}"/>
          </ac:picMkLst>
        </pc:picChg>
        <pc:picChg chg="mod">
          <ac:chgData name="PERROTIN Thierry" userId="d5ab62bd-e030-48ea-8310-ab6bdcf6057e" providerId="ADAL" clId="{4245B13B-4DD0-4DBE-B828-0173DC22107F}" dt="2026-02-09T09:50:17.594" v="904"/>
          <ac:picMkLst>
            <pc:docMk/>
            <pc:sldMasterMk cId="1088040061" sldId="2147483827"/>
            <ac:picMk id="15" creationId="{AAF7367A-B857-F866-A851-41BCEAB01DD6}"/>
          </ac:picMkLst>
        </pc:picChg>
        <pc:picChg chg="mod">
          <ac:chgData name="PERROTIN Thierry" userId="d5ab62bd-e030-48ea-8310-ab6bdcf6057e" providerId="ADAL" clId="{4245B13B-4DD0-4DBE-B828-0173DC22107F}" dt="2026-02-09T09:50:17.594" v="904"/>
          <ac:picMkLst>
            <pc:docMk/>
            <pc:sldMasterMk cId="1088040061" sldId="2147483827"/>
            <ac:picMk id="16" creationId="{7866AD9A-B42A-F612-F2F2-3EACACFEE573}"/>
          </ac:picMkLst>
        </pc:picChg>
        <pc:picChg chg="mod">
          <ac:chgData name="PERROTIN Thierry" userId="d5ab62bd-e030-48ea-8310-ab6bdcf6057e" providerId="ADAL" clId="{4245B13B-4DD0-4DBE-B828-0173DC22107F}" dt="2026-02-09T09:50:17.594" v="904"/>
          <ac:picMkLst>
            <pc:docMk/>
            <pc:sldMasterMk cId="1088040061" sldId="2147483827"/>
            <ac:picMk id="17" creationId="{D12E87CE-2ED7-764C-FAD8-7FEA216494BE}"/>
          </ac:picMkLst>
        </pc:picChg>
      </pc:sldMasterChg>
      <pc:sldMasterChg chg="addSp delSp modSp mod">
        <pc:chgData name="PERROTIN Thierry" userId="d5ab62bd-e030-48ea-8310-ab6bdcf6057e" providerId="ADAL" clId="{4245B13B-4DD0-4DBE-B828-0173DC22107F}" dt="2026-02-09T09:50:26.072" v="908" actId="13244"/>
        <pc:sldMasterMkLst>
          <pc:docMk/>
          <pc:sldMasterMk cId="4085580606" sldId="2147483832"/>
        </pc:sldMasterMkLst>
        <pc:grpChg chg="del">
          <ac:chgData name="PERROTIN Thierry" userId="d5ab62bd-e030-48ea-8310-ab6bdcf6057e" providerId="ADAL" clId="{4245B13B-4DD0-4DBE-B828-0173DC22107F}" dt="2026-02-09T09:50:23.387" v="906" actId="478"/>
          <ac:grpSpMkLst>
            <pc:docMk/>
            <pc:sldMasterMk cId="4085580606" sldId="2147483832"/>
            <ac:grpSpMk id="7" creationId="{C3F33536-5E6E-C4F4-2523-F796898AD8B4}"/>
          </ac:grpSpMkLst>
        </pc:grpChg>
        <pc:grpChg chg="add mod ord">
          <ac:chgData name="PERROTIN Thierry" userId="d5ab62bd-e030-48ea-8310-ab6bdcf6057e" providerId="ADAL" clId="{4245B13B-4DD0-4DBE-B828-0173DC22107F}" dt="2026-02-09T09:50:26.072" v="908" actId="13244"/>
          <ac:grpSpMkLst>
            <pc:docMk/>
            <pc:sldMasterMk cId="4085580606" sldId="2147483832"/>
            <ac:grpSpMk id="13" creationId="{76320883-BC79-5E2B-D3F0-E174D5C0A19A}"/>
          </ac:grpSpMkLst>
        </pc:grpChg>
        <pc:picChg chg="mod">
          <ac:chgData name="PERROTIN Thierry" userId="d5ab62bd-e030-48ea-8310-ab6bdcf6057e" providerId="ADAL" clId="{4245B13B-4DD0-4DBE-B828-0173DC22107F}" dt="2026-02-09T09:50:23.696" v="907"/>
          <ac:picMkLst>
            <pc:docMk/>
            <pc:sldMasterMk cId="4085580606" sldId="2147483832"/>
            <ac:picMk id="14" creationId="{3B291F66-E597-BE6F-332A-F9DA5E2311A4}"/>
          </ac:picMkLst>
        </pc:picChg>
        <pc:picChg chg="mod">
          <ac:chgData name="PERROTIN Thierry" userId="d5ab62bd-e030-48ea-8310-ab6bdcf6057e" providerId="ADAL" clId="{4245B13B-4DD0-4DBE-B828-0173DC22107F}" dt="2026-02-09T09:50:23.696" v="907"/>
          <ac:picMkLst>
            <pc:docMk/>
            <pc:sldMasterMk cId="4085580606" sldId="2147483832"/>
            <ac:picMk id="15" creationId="{A135A3AD-A3D0-A458-ABA6-1FE77A71E11F}"/>
          </ac:picMkLst>
        </pc:picChg>
        <pc:picChg chg="mod">
          <ac:chgData name="PERROTIN Thierry" userId="d5ab62bd-e030-48ea-8310-ab6bdcf6057e" providerId="ADAL" clId="{4245B13B-4DD0-4DBE-B828-0173DC22107F}" dt="2026-02-09T09:50:23.696" v="907"/>
          <ac:picMkLst>
            <pc:docMk/>
            <pc:sldMasterMk cId="4085580606" sldId="2147483832"/>
            <ac:picMk id="16" creationId="{9CADB435-B77E-E64A-2EEF-186D475E2CFB}"/>
          </ac:picMkLst>
        </pc:picChg>
        <pc:picChg chg="mod">
          <ac:chgData name="PERROTIN Thierry" userId="d5ab62bd-e030-48ea-8310-ab6bdcf6057e" providerId="ADAL" clId="{4245B13B-4DD0-4DBE-B828-0173DC22107F}" dt="2026-02-09T09:50:23.696" v="907"/>
          <ac:picMkLst>
            <pc:docMk/>
            <pc:sldMasterMk cId="4085580606" sldId="2147483832"/>
            <ac:picMk id="17" creationId="{E63DAB87-8BCA-5FC8-3D40-B5B9A155CD44}"/>
          </ac:picMkLst>
        </pc:pic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Fira Sans" panose="020B0503050000020004" pitchFamily="34" charset="0"/>
              </a:defRPr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Fira Sans" panose="020B0503050000020004" pitchFamily="34" charset="0"/>
              </a:defRPr>
            </a:lvl1pPr>
          </a:lstStyle>
          <a:p>
            <a:fld id="{8C34E0D6-815E-454A-8280-39FACB289A0F}" type="datetimeFigureOut">
              <a:rPr lang="fr-FR"/>
              <a:pPr/>
              <a:t>09/02/2026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Fira Sans" panose="020B0503050000020004" pitchFamily="34" charset="0"/>
              </a:defRPr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Fira Sans" panose="020B0503050000020004" pitchFamily="34" charset="0"/>
              </a:defRPr>
            </a:lvl1pPr>
          </a:lstStyle>
          <a:p>
            <a:fld id="{BBE7BDF3-B369-CD4C-8917-BA9199C0039F}" type="slidenum">
              <a:rPr lang="fr-FR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466311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Fira Sans" panose="020B05030500000200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Fira Sans" panose="020B05030500000200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Fira Sans" panose="020B05030500000200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Fira Sans" panose="020B05030500000200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Fira Sans" panose="020B05030500000200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41B49B-FF11-A49E-CC70-5CFCAE0CA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BBB29203-DD7F-D168-E232-8850F48DB6F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5BD662E9-7C5D-ACFD-61C5-D864A7F93E5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65364" indent="-165364" defTabSz="881941">
              <a:buFontTx/>
              <a:buChar char="-"/>
              <a:defRPr/>
            </a:pPr>
            <a:endParaRPr lang="fr-FR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8664D19-3339-92BB-1FDA-F1EB2245555B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8820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Fira Sans Regular"/>
              </a:rPr>
              <a:t>03/10/2023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B16E143-972A-80ED-F1A3-04CBF703852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8820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Fira Sans Regular"/>
              </a:rPr>
              <a:t>CCInergies</a:t>
            </a: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Fira Sans Regular"/>
              </a:rPr>
              <a:t> 2023 - Slides Alain DI CRESCENZO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A05CF03-7C92-047B-7B7F-4C6A90272E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8820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E423FF7-05C4-4020-A21B-8C162D114BD2}" type="slidenum"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Fira Sans Regular"/>
              </a:rPr>
              <a:pPr marL="0" marR="0" lvl="0" indent="0" algn="r" defTabSz="8820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  <a:sym typeface="Fira Sans Regular"/>
            </a:endParaRPr>
          </a:p>
        </p:txBody>
      </p:sp>
    </p:spTree>
    <p:extLst>
      <p:ext uri="{BB962C8B-B14F-4D97-AF65-F5344CB8AC3E}">
        <p14:creationId xmlns:p14="http://schemas.microsoft.com/office/powerpoint/2010/main" val="39786121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423FF7-05C4-4020-A21B-8C162D114BD2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459797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6E30DF5-D3A4-4865-BF7A-A3C79064F7AD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916972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6E30DF5-D3A4-4865-BF7A-A3C79064F7AD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649150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6.png"/><Relationship Id="rId4" Type="http://schemas.openxmlformats.org/officeDocument/2006/relationships/image" Target="../media/image8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6.png"/><Relationship Id="rId4" Type="http://schemas.openxmlformats.org/officeDocument/2006/relationships/image" Target="../media/image15.sv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6.png"/><Relationship Id="rId4" Type="http://schemas.openxmlformats.org/officeDocument/2006/relationships/image" Target="../media/image15.sv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6.png"/><Relationship Id="rId4" Type="http://schemas.openxmlformats.org/officeDocument/2006/relationships/image" Target="../media/image15.sv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6.png"/><Relationship Id="rId4" Type="http://schemas.openxmlformats.org/officeDocument/2006/relationships/image" Target="../media/image15.sv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6.png"/><Relationship Id="rId4" Type="http://schemas.openxmlformats.org/officeDocument/2006/relationships/image" Target="../media/image15.svg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6.png"/><Relationship Id="rId4" Type="http://schemas.openxmlformats.org/officeDocument/2006/relationships/image" Target="../media/image15.sv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6.png"/><Relationship Id="rId4" Type="http://schemas.openxmlformats.org/officeDocument/2006/relationships/image" Target="../media/image15.sv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5.sv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5.svg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5.svg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8.sv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5.svg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6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5.svg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7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5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8.svg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8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9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5.svg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9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8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6.png"/><Relationship Id="rId4" Type="http://schemas.openxmlformats.org/officeDocument/2006/relationships/image" Target="../media/image8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ébut /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 descr="Une image contenant violet, violette, Caractère coloré, Graphique&#10;&#10;Description générée automatiquement">
            <a:extLst>
              <a:ext uri="{FF2B5EF4-FFF2-40B4-BE49-F238E27FC236}">
                <a16:creationId xmlns:a16="http://schemas.microsoft.com/office/drawing/2014/main" id="{678283ED-CCEE-CFB6-6B32-9AF23DF14304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Image 3">
            <a:extLst>
              <a:ext uri="{FF2B5EF4-FFF2-40B4-BE49-F238E27FC236}">
                <a16:creationId xmlns:a16="http://schemas.microsoft.com/office/drawing/2014/main" id="{BA6A17AF-7CD1-CA83-E1CE-416DB910934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2512602" y="793396"/>
            <a:ext cx="7166797" cy="3623361"/>
          </a:xfrm>
          <a:prstGeom prst="rect">
            <a:avLst/>
          </a:prstGeom>
        </p:spPr>
      </p:pic>
      <p:pic>
        <p:nvPicPr>
          <p:cNvPr id="2" name="Graphique 1">
            <a:extLst>
              <a:ext uri="{FF2B5EF4-FFF2-40B4-BE49-F238E27FC236}">
                <a16:creationId xmlns:a16="http://schemas.microsoft.com/office/drawing/2014/main" id="{258EBAC3-37D1-ED29-D990-DBBA51CD208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1834952" y="5207451"/>
            <a:ext cx="3835301" cy="1091586"/>
          </a:xfrm>
          <a:prstGeom prst="rect">
            <a:avLst/>
          </a:prstGeom>
        </p:spPr>
      </p:pic>
      <p:pic>
        <p:nvPicPr>
          <p:cNvPr id="3" name="Image 2" descr="Une image contenant texte, capture d’écran, Police, logo&#10;&#10;Le contenu généré par l’IA peut être incorrect.">
            <a:extLst>
              <a:ext uri="{FF2B5EF4-FFF2-40B4-BE49-F238E27FC236}">
                <a16:creationId xmlns:a16="http://schemas.microsoft.com/office/drawing/2014/main" id="{6D8AA4B0-1AC1-F31E-DBF6-246D8FDB39BA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6487893" y="5163083"/>
            <a:ext cx="4405746" cy="1254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436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gauch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09F4AC2E-75F8-16A3-4ED6-1BFEC4A8906C}"/>
              </a:ext>
            </a:extLst>
          </p:cNvPr>
          <p:cNvPicPr/>
          <p:nvPr/>
        </p:nvPicPr>
        <p:blipFill>
          <a:blip r:embed="rId2"/>
          <a:srcRect/>
          <a:stretch/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Espace réservé du texte 2">
            <a:extLst>
              <a:ext uri="{FF2B5EF4-FFF2-40B4-BE49-F238E27FC236}">
                <a16:creationId xmlns:a16="http://schemas.microsoft.com/office/drawing/2014/main" id="{8BE527F0-9DE0-CF59-2788-79A377EA5A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8740" y="1626499"/>
            <a:ext cx="10794520" cy="45504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pic>
        <p:nvPicPr>
          <p:cNvPr id="9" name="Graphique 8">
            <a:extLst>
              <a:ext uri="{FF2B5EF4-FFF2-40B4-BE49-F238E27FC236}">
                <a16:creationId xmlns:a16="http://schemas.microsoft.com/office/drawing/2014/main" id="{AD2D0971-7C88-E643-EEC9-89F1370B7F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9661386" y="5155017"/>
            <a:ext cx="2111514" cy="1371998"/>
          </a:xfrm>
          <a:prstGeom prst="rect">
            <a:avLst/>
          </a:prstGeom>
        </p:spPr>
      </p:pic>
      <p:sp>
        <p:nvSpPr>
          <p:cNvPr id="2" name="Titre 13">
            <a:extLst>
              <a:ext uri="{FF2B5EF4-FFF2-40B4-BE49-F238E27FC236}">
                <a16:creationId xmlns:a16="http://schemas.microsoft.com/office/drawing/2014/main" id="{B6E9348A-E186-80F4-FD82-3BF92574C4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8740" y="211377"/>
            <a:ext cx="10794520" cy="1325563"/>
          </a:xfrm>
        </p:spPr>
        <p:txBody>
          <a:bodyPr/>
          <a:lstStyle>
            <a:lvl1pPr>
              <a:defRPr>
                <a:gradFill flip="none" rotWithShape="1">
                  <a:gsLst>
                    <a:gs pos="0">
                      <a:srgbClr val="8015EE"/>
                    </a:gs>
                    <a:gs pos="100000">
                      <a:srgbClr val="373CF5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pic>
        <p:nvPicPr>
          <p:cNvPr id="3" name="Image 2" descr="Une image contenant texte, capture d’écran, Police, logo&#10;&#10;Le contenu généré par l’IA peut être incorrect.">
            <a:extLst>
              <a:ext uri="{FF2B5EF4-FFF2-40B4-BE49-F238E27FC236}">
                <a16:creationId xmlns:a16="http://schemas.microsoft.com/office/drawing/2014/main" id="{A68E32FE-8D56-F38A-15FD-B8CB565184A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994569" y="5877412"/>
            <a:ext cx="2463932" cy="701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5608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ce réservé du texte 2">
            <a:extLst>
              <a:ext uri="{FF2B5EF4-FFF2-40B4-BE49-F238E27FC236}">
                <a16:creationId xmlns:a16="http://schemas.microsoft.com/office/drawing/2014/main" id="{0FF82411-6C79-F08A-BD18-66626935D6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8740" y="1626499"/>
            <a:ext cx="10794520" cy="45504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1" name="Titre 13">
            <a:extLst>
              <a:ext uri="{FF2B5EF4-FFF2-40B4-BE49-F238E27FC236}">
                <a16:creationId xmlns:a16="http://schemas.microsoft.com/office/drawing/2014/main" id="{140D8FCB-1D8A-E5D6-B0E1-B7B0DD95DA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8740" y="211377"/>
            <a:ext cx="10794520" cy="1325563"/>
          </a:xfrm>
        </p:spPr>
        <p:txBody>
          <a:bodyPr/>
          <a:lstStyle>
            <a:lvl1pPr>
              <a:defRPr>
                <a:gradFill flip="none" rotWithShape="1">
                  <a:gsLst>
                    <a:gs pos="0">
                      <a:srgbClr val="8015EE"/>
                    </a:gs>
                    <a:gs pos="100000">
                      <a:srgbClr val="373CF5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grpSp>
        <p:nvGrpSpPr>
          <p:cNvPr id="14" name="Groupe 13">
            <a:extLst>
              <a:ext uri="{FF2B5EF4-FFF2-40B4-BE49-F238E27FC236}">
                <a16:creationId xmlns:a16="http://schemas.microsoft.com/office/drawing/2014/main" id="{AE16063D-52A0-578E-536E-65D7CC860520}"/>
              </a:ext>
            </a:extLst>
          </p:cNvPr>
          <p:cNvGrpSpPr/>
          <p:nvPr userDrawn="1"/>
        </p:nvGrpSpPr>
        <p:grpSpPr>
          <a:xfrm>
            <a:off x="0" y="4559968"/>
            <a:ext cx="12191999" cy="2298032"/>
            <a:chOff x="0" y="4559968"/>
            <a:chExt cx="12191999" cy="2298032"/>
          </a:xfrm>
        </p:grpSpPr>
        <p:pic>
          <p:nvPicPr>
            <p:cNvPr id="15" name="Image 14">
              <a:extLst>
                <a:ext uri="{FF2B5EF4-FFF2-40B4-BE49-F238E27FC236}">
                  <a16:creationId xmlns:a16="http://schemas.microsoft.com/office/drawing/2014/main" id="{6C59D06B-1C7A-5BD5-AB2E-4075A9C8859F}"/>
                </a:ext>
              </a:extLst>
            </p:cNvPr>
            <p:cNvPicPr/>
            <p:nvPr userDrawn="1"/>
          </p:nvPicPr>
          <p:blipFill>
            <a:blip r:embed="rId2"/>
            <a:srcRect r="9972" b="6554"/>
            <a:stretch/>
          </p:blipFill>
          <p:spPr>
            <a:xfrm>
              <a:off x="0" y="4559968"/>
              <a:ext cx="12191999" cy="2298032"/>
            </a:xfrm>
            <a:prstGeom prst="rect">
              <a:avLst/>
            </a:prstGeom>
          </p:spPr>
        </p:pic>
        <p:pic>
          <p:nvPicPr>
            <p:cNvPr id="16" name="Graphique 15">
              <a:extLst>
                <a:ext uri="{FF2B5EF4-FFF2-40B4-BE49-F238E27FC236}">
                  <a16:creationId xmlns:a16="http://schemas.microsoft.com/office/drawing/2014/main" id="{086EA89C-0897-DC47-1BEE-EAF7D3EE8BC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t="47376"/>
            <a:stretch>
              <a:fillRect/>
            </a:stretch>
          </p:blipFill>
          <p:spPr>
            <a:xfrm>
              <a:off x="9512963" y="6211922"/>
              <a:ext cx="1109596" cy="379414"/>
            </a:xfrm>
            <a:prstGeom prst="rect">
              <a:avLst/>
            </a:prstGeom>
          </p:spPr>
        </p:pic>
        <p:pic>
          <p:nvPicPr>
            <p:cNvPr id="17" name="Graphique 16">
              <a:extLst>
                <a:ext uri="{FF2B5EF4-FFF2-40B4-BE49-F238E27FC236}">
                  <a16:creationId xmlns:a16="http://schemas.microsoft.com/office/drawing/2014/main" id="{60A64BA0-7256-2DB7-4B71-1691FF32206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b="47375"/>
            <a:stretch>
              <a:fillRect/>
            </a:stretch>
          </p:blipFill>
          <p:spPr>
            <a:xfrm>
              <a:off x="7807257" y="6184336"/>
              <a:ext cx="1622124" cy="554668"/>
            </a:xfrm>
            <a:prstGeom prst="rect">
              <a:avLst/>
            </a:prstGeom>
          </p:spPr>
        </p:pic>
        <p:pic>
          <p:nvPicPr>
            <p:cNvPr id="18" name="Image 17" descr="Une image contenant texte, capture d’écran, Police, Graphique&#10;&#10;Le contenu généré par l’IA peut être incorrect.">
              <a:extLst>
                <a:ext uri="{FF2B5EF4-FFF2-40B4-BE49-F238E27FC236}">
                  <a16:creationId xmlns:a16="http://schemas.microsoft.com/office/drawing/2014/main" id="{078CBE95-9BDC-BAA0-9744-E05779FB2B4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10701681" y="6339247"/>
              <a:ext cx="1247390" cy="26792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481152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re 13">
            <a:extLst>
              <a:ext uri="{FF2B5EF4-FFF2-40B4-BE49-F238E27FC236}">
                <a16:creationId xmlns:a16="http://schemas.microsoft.com/office/drawing/2014/main" id="{8195EDA6-DE5E-D306-5C45-72749B57B9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04936" y="365125"/>
            <a:ext cx="8306650" cy="1325563"/>
          </a:xfrm>
        </p:spPr>
        <p:txBody>
          <a:bodyPr/>
          <a:lstStyle>
            <a:lvl1pPr>
              <a:defRPr>
                <a:gradFill flip="none" rotWithShape="1">
                  <a:gsLst>
                    <a:gs pos="0">
                      <a:srgbClr val="8015EE"/>
                    </a:gs>
                    <a:gs pos="100000">
                      <a:srgbClr val="373CF5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5" name="Espace réservé du texte 2">
            <a:extLst>
              <a:ext uri="{FF2B5EF4-FFF2-40B4-BE49-F238E27FC236}">
                <a16:creationId xmlns:a16="http://schemas.microsoft.com/office/drawing/2014/main" id="{49F0CBE3-C604-1280-2956-E3A184ED16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04936" y="1825625"/>
            <a:ext cx="830665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1" name="Espace réservé pour une image  10">
            <a:extLst>
              <a:ext uri="{FF2B5EF4-FFF2-40B4-BE49-F238E27FC236}">
                <a16:creationId xmlns:a16="http://schemas.microsoft.com/office/drawing/2014/main" id="{8789C03F-FE2C-CC0F-5DE9-A284F9388EE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365125"/>
            <a:ext cx="3111276" cy="5445681"/>
          </a:xfrm>
          <a:custGeom>
            <a:avLst/>
            <a:gdLst>
              <a:gd name="csX0" fmla="*/ 0 w 3104147"/>
              <a:gd name="csY0" fmla="*/ 0 h 5715000"/>
              <a:gd name="csX1" fmla="*/ 2586779 w 3104147"/>
              <a:gd name="csY1" fmla="*/ 0 h 5715000"/>
              <a:gd name="csX2" fmla="*/ 3104147 w 3104147"/>
              <a:gd name="csY2" fmla="*/ 517368 h 5715000"/>
              <a:gd name="csX3" fmla="*/ 3104147 w 3104147"/>
              <a:gd name="csY3" fmla="*/ 5715000 h 5715000"/>
              <a:gd name="csX4" fmla="*/ 0 w 3104147"/>
              <a:gd name="csY4" fmla="*/ 5715000 h 5715000"/>
              <a:gd name="csX5" fmla="*/ 0 w 3104147"/>
              <a:gd name="csY5" fmla="*/ 0 h 5715000"/>
              <a:gd name="csX0" fmla="*/ 0 w 3104147"/>
              <a:gd name="csY0" fmla="*/ 0 h 5716157"/>
              <a:gd name="csX1" fmla="*/ 2586779 w 3104147"/>
              <a:gd name="csY1" fmla="*/ 0 h 5716157"/>
              <a:gd name="csX2" fmla="*/ 3104147 w 3104147"/>
              <a:gd name="csY2" fmla="*/ 517368 h 5716157"/>
              <a:gd name="csX3" fmla="*/ 3104147 w 3104147"/>
              <a:gd name="csY3" fmla="*/ 5715000 h 5716157"/>
              <a:gd name="csX4" fmla="*/ 2526633 w 3104147"/>
              <a:gd name="csY4" fmla="*/ 5715000 h 5716157"/>
              <a:gd name="csX5" fmla="*/ 0 w 3104147"/>
              <a:gd name="csY5" fmla="*/ 5715000 h 5716157"/>
              <a:gd name="csX6" fmla="*/ 0 w 3104147"/>
              <a:gd name="csY6" fmla="*/ 0 h 5716157"/>
              <a:gd name="csX0" fmla="*/ 0 w 3104147"/>
              <a:gd name="csY0" fmla="*/ 0 h 5715022"/>
              <a:gd name="csX1" fmla="*/ 2586779 w 3104147"/>
              <a:gd name="csY1" fmla="*/ 0 h 5715022"/>
              <a:gd name="csX2" fmla="*/ 3104147 w 3104147"/>
              <a:gd name="csY2" fmla="*/ 517368 h 5715022"/>
              <a:gd name="csX3" fmla="*/ 3104147 w 3104147"/>
              <a:gd name="csY3" fmla="*/ 5197643 h 5715022"/>
              <a:gd name="csX4" fmla="*/ 2526633 w 3104147"/>
              <a:gd name="csY4" fmla="*/ 5715000 h 5715022"/>
              <a:gd name="csX5" fmla="*/ 0 w 3104147"/>
              <a:gd name="csY5" fmla="*/ 5715000 h 5715022"/>
              <a:gd name="csX6" fmla="*/ 0 w 3104147"/>
              <a:gd name="csY6" fmla="*/ 0 h 5715022"/>
              <a:gd name="csX0" fmla="*/ 0 w 3104147"/>
              <a:gd name="csY0" fmla="*/ 0 h 5715022"/>
              <a:gd name="csX1" fmla="*/ 2586779 w 3104147"/>
              <a:gd name="csY1" fmla="*/ 0 h 5715022"/>
              <a:gd name="csX2" fmla="*/ 3104147 w 3104147"/>
              <a:gd name="csY2" fmla="*/ 517368 h 5715022"/>
              <a:gd name="csX3" fmla="*/ 3104147 w 3104147"/>
              <a:gd name="csY3" fmla="*/ 5197643 h 5715022"/>
              <a:gd name="csX4" fmla="*/ 2430380 w 3104147"/>
              <a:gd name="csY4" fmla="*/ 5715000 h 5715022"/>
              <a:gd name="csX5" fmla="*/ 0 w 3104147"/>
              <a:gd name="csY5" fmla="*/ 5715000 h 5715022"/>
              <a:gd name="csX6" fmla="*/ 0 w 3104147"/>
              <a:gd name="csY6" fmla="*/ 0 h 5715022"/>
              <a:gd name="csX0" fmla="*/ 0 w 3104147"/>
              <a:gd name="csY0" fmla="*/ 0 h 5718564"/>
              <a:gd name="csX1" fmla="*/ 2586779 w 3104147"/>
              <a:gd name="csY1" fmla="*/ 0 h 5718564"/>
              <a:gd name="csX2" fmla="*/ 3104147 w 3104147"/>
              <a:gd name="csY2" fmla="*/ 517368 h 5718564"/>
              <a:gd name="csX3" fmla="*/ 3104147 w 3104147"/>
              <a:gd name="csY3" fmla="*/ 5197643 h 5718564"/>
              <a:gd name="csX4" fmla="*/ 2430380 w 3104147"/>
              <a:gd name="csY4" fmla="*/ 5715000 h 5718564"/>
              <a:gd name="csX5" fmla="*/ 0 w 3104147"/>
              <a:gd name="csY5" fmla="*/ 5715000 h 5718564"/>
              <a:gd name="csX6" fmla="*/ 0 w 3104147"/>
              <a:gd name="csY6" fmla="*/ 0 h 5718564"/>
              <a:gd name="csX0" fmla="*/ 0 w 3104451"/>
              <a:gd name="csY0" fmla="*/ 0 h 5718564"/>
              <a:gd name="csX1" fmla="*/ 2586779 w 3104451"/>
              <a:gd name="csY1" fmla="*/ 0 h 5718564"/>
              <a:gd name="csX2" fmla="*/ 3104147 w 3104451"/>
              <a:gd name="csY2" fmla="*/ 517368 h 5718564"/>
              <a:gd name="csX3" fmla="*/ 3104147 w 3104451"/>
              <a:gd name="csY3" fmla="*/ 5197643 h 5718564"/>
              <a:gd name="csX4" fmla="*/ 2430380 w 3104451"/>
              <a:gd name="csY4" fmla="*/ 5715000 h 5718564"/>
              <a:gd name="csX5" fmla="*/ 0 w 3104451"/>
              <a:gd name="csY5" fmla="*/ 5715000 h 5718564"/>
              <a:gd name="csX6" fmla="*/ 0 w 3104451"/>
              <a:gd name="csY6" fmla="*/ 0 h 5718564"/>
              <a:gd name="csX0" fmla="*/ 0 w 3105929"/>
              <a:gd name="csY0" fmla="*/ 0 h 5718564"/>
              <a:gd name="csX1" fmla="*/ 2586779 w 3105929"/>
              <a:gd name="csY1" fmla="*/ 0 h 5718564"/>
              <a:gd name="csX2" fmla="*/ 3104147 w 3105929"/>
              <a:gd name="csY2" fmla="*/ 517368 h 5718564"/>
              <a:gd name="csX3" fmla="*/ 3104147 w 3105929"/>
              <a:gd name="csY3" fmla="*/ 5197643 h 5718564"/>
              <a:gd name="csX4" fmla="*/ 2430380 w 3105929"/>
              <a:gd name="csY4" fmla="*/ 5715000 h 5718564"/>
              <a:gd name="csX5" fmla="*/ 0 w 3105929"/>
              <a:gd name="csY5" fmla="*/ 5715000 h 5718564"/>
              <a:gd name="csX6" fmla="*/ 0 w 3105929"/>
              <a:gd name="csY6" fmla="*/ 0 h 5718564"/>
              <a:gd name="csX0" fmla="*/ 0 w 3105929"/>
              <a:gd name="csY0" fmla="*/ 0 h 5753322"/>
              <a:gd name="csX1" fmla="*/ 2586779 w 3105929"/>
              <a:gd name="csY1" fmla="*/ 0 h 5753322"/>
              <a:gd name="csX2" fmla="*/ 3104147 w 3105929"/>
              <a:gd name="csY2" fmla="*/ 517368 h 5753322"/>
              <a:gd name="csX3" fmla="*/ 3104147 w 3105929"/>
              <a:gd name="csY3" fmla="*/ 5197643 h 5753322"/>
              <a:gd name="csX4" fmla="*/ 2430380 w 3105929"/>
              <a:gd name="csY4" fmla="*/ 5715000 h 5753322"/>
              <a:gd name="csX5" fmla="*/ 0 w 3105929"/>
              <a:gd name="csY5" fmla="*/ 5715000 h 5753322"/>
              <a:gd name="csX6" fmla="*/ 0 w 3105929"/>
              <a:gd name="csY6" fmla="*/ 0 h 5753322"/>
              <a:gd name="csX0" fmla="*/ 0 w 3105929"/>
              <a:gd name="csY0" fmla="*/ 0 h 5721238"/>
              <a:gd name="csX1" fmla="*/ 2586779 w 3105929"/>
              <a:gd name="csY1" fmla="*/ 0 h 5721238"/>
              <a:gd name="csX2" fmla="*/ 3104147 w 3105929"/>
              <a:gd name="csY2" fmla="*/ 517368 h 5721238"/>
              <a:gd name="csX3" fmla="*/ 3104147 w 3105929"/>
              <a:gd name="csY3" fmla="*/ 5197643 h 5721238"/>
              <a:gd name="csX4" fmla="*/ 2430380 w 3105929"/>
              <a:gd name="csY4" fmla="*/ 5715000 h 5721238"/>
              <a:gd name="csX5" fmla="*/ 0 w 3105929"/>
              <a:gd name="csY5" fmla="*/ 5715000 h 5721238"/>
              <a:gd name="csX6" fmla="*/ 0 w 3105929"/>
              <a:gd name="csY6" fmla="*/ 0 h 5721238"/>
              <a:gd name="csX0" fmla="*/ 0 w 3105929"/>
              <a:gd name="csY0" fmla="*/ 0 h 5769364"/>
              <a:gd name="csX1" fmla="*/ 2586779 w 3105929"/>
              <a:gd name="csY1" fmla="*/ 0 h 5769364"/>
              <a:gd name="csX2" fmla="*/ 3104147 w 3105929"/>
              <a:gd name="csY2" fmla="*/ 517368 h 5769364"/>
              <a:gd name="csX3" fmla="*/ 3104147 w 3105929"/>
              <a:gd name="csY3" fmla="*/ 4981074 h 5769364"/>
              <a:gd name="csX4" fmla="*/ 2430380 w 3105929"/>
              <a:gd name="csY4" fmla="*/ 5715000 h 5769364"/>
              <a:gd name="csX5" fmla="*/ 0 w 3105929"/>
              <a:gd name="csY5" fmla="*/ 5715000 h 5769364"/>
              <a:gd name="csX6" fmla="*/ 0 w 3105929"/>
              <a:gd name="csY6" fmla="*/ 0 h 5769364"/>
              <a:gd name="csX0" fmla="*/ 0 w 3111276"/>
              <a:gd name="csY0" fmla="*/ 0 h 5769364"/>
              <a:gd name="csX1" fmla="*/ 2586779 w 3111276"/>
              <a:gd name="csY1" fmla="*/ 0 h 5769364"/>
              <a:gd name="csX2" fmla="*/ 3104147 w 3111276"/>
              <a:gd name="csY2" fmla="*/ 517368 h 5769364"/>
              <a:gd name="csX3" fmla="*/ 3104147 w 3111276"/>
              <a:gd name="csY3" fmla="*/ 4981074 h 5769364"/>
              <a:gd name="csX4" fmla="*/ 2430380 w 3111276"/>
              <a:gd name="csY4" fmla="*/ 5715000 h 5769364"/>
              <a:gd name="csX5" fmla="*/ 0 w 3111276"/>
              <a:gd name="csY5" fmla="*/ 5715000 h 5769364"/>
              <a:gd name="csX6" fmla="*/ 0 w 3111276"/>
              <a:gd name="csY6" fmla="*/ 0 h 5769364"/>
              <a:gd name="csX0" fmla="*/ 0 w 3111276"/>
              <a:gd name="csY0" fmla="*/ 0 h 5721238"/>
              <a:gd name="csX1" fmla="*/ 2586779 w 3111276"/>
              <a:gd name="csY1" fmla="*/ 0 h 5721238"/>
              <a:gd name="csX2" fmla="*/ 3104147 w 3111276"/>
              <a:gd name="csY2" fmla="*/ 517368 h 5721238"/>
              <a:gd name="csX3" fmla="*/ 3104147 w 3111276"/>
              <a:gd name="csY3" fmla="*/ 4981074 h 5721238"/>
              <a:gd name="csX4" fmla="*/ 2430380 w 3111276"/>
              <a:gd name="csY4" fmla="*/ 5715000 h 5721238"/>
              <a:gd name="csX5" fmla="*/ 0 w 3111276"/>
              <a:gd name="csY5" fmla="*/ 5715000 h 5721238"/>
              <a:gd name="csX6" fmla="*/ 0 w 3111276"/>
              <a:gd name="csY6" fmla="*/ 0 h 5721238"/>
              <a:gd name="csX0" fmla="*/ 0 w 3111276"/>
              <a:gd name="csY0" fmla="*/ 0 h 5726585"/>
              <a:gd name="csX1" fmla="*/ 2586779 w 3111276"/>
              <a:gd name="csY1" fmla="*/ 0 h 5726585"/>
              <a:gd name="csX2" fmla="*/ 3104147 w 3111276"/>
              <a:gd name="csY2" fmla="*/ 517368 h 5726585"/>
              <a:gd name="csX3" fmla="*/ 3104147 w 3111276"/>
              <a:gd name="csY3" fmla="*/ 4981074 h 5726585"/>
              <a:gd name="csX4" fmla="*/ 2430380 w 3111276"/>
              <a:gd name="csY4" fmla="*/ 5715000 h 5726585"/>
              <a:gd name="csX5" fmla="*/ 0 w 3111276"/>
              <a:gd name="csY5" fmla="*/ 5715000 h 5726585"/>
              <a:gd name="csX6" fmla="*/ 0 w 3111276"/>
              <a:gd name="csY6" fmla="*/ 0 h 5726585"/>
              <a:gd name="csX0" fmla="*/ 0 w 3111276"/>
              <a:gd name="csY0" fmla="*/ 0 h 5726585"/>
              <a:gd name="csX1" fmla="*/ 2586779 w 3111276"/>
              <a:gd name="csY1" fmla="*/ 0 h 5726585"/>
              <a:gd name="csX2" fmla="*/ 3104147 w 3111276"/>
              <a:gd name="csY2" fmla="*/ 517368 h 5726585"/>
              <a:gd name="csX3" fmla="*/ 3104147 w 3111276"/>
              <a:gd name="csY3" fmla="*/ 4981074 h 5726585"/>
              <a:gd name="csX4" fmla="*/ 2430380 w 3111276"/>
              <a:gd name="csY4" fmla="*/ 5715000 h 5726585"/>
              <a:gd name="csX5" fmla="*/ 0 w 3111276"/>
              <a:gd name="csY5" fmla="*/ 5715000 h 5726585"/>
              <a:gd name="csX6" fmla="*/ 0 w 3111276"/>
              <a:gd name="csY6" fmla="*/ 0 h 572658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3111276" h="5726585">
                <a:moveTo>
                  <a:pt x="0" y="0"/>
                </a:moveTo>
                <a:lnTo>
                  <a:pt x="2586779" y="0"/>
                </a:lnTo>
                <a:cubicBezTo>
                  <a:pt x="2872513" y="0"/>
                  <a:pt x="3104147" y="231634"/>
                  <a:pt x="3104147" y="517368"/>
                </a:cubicBezTo>
                <a:cubicBezTo>
                  <a:pt x="3104147" y="2077460"/>
                  <a:pt x="3120189" y="4395538"/>
                  <a:pt x="3104147" y="4981074"/>
                </a:cubicBezTo>
                <a:cubicBezTo>
                  <a:pt x="3088105" y="5566610"/>
                  <a:pt x="2971802" y="5688932"/>
                  <a:pt x="2430380" y="5715000"/>
                </a:cubicBezTo>
                <a:cubicBezTo>
                  <a:pt x="1888958" y="5741068"/>
                  <a:pt x="810127" y="5715000"/>
                  <a:pt x="0" y="5715000"/>
                </a:cubicBezTo>
                <a:lnTo>
                  <a:pt x="0" y="0"/>
                </a:lnTo>
                <a:close/>
              </a:path>
            </a:pathLst>
          </a:custGeom>
        </p:spPr>
        <p:txBody>
          <a:bodyPr/>
          <a:lstStyle/>
          <a:p>
            <a:endParaRPr lang="fr-FR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A2321378-CE60-6C11-F164-790A1E74D1A4}"/>
              </a:ext>
            </a:extLst>
          </p:cNvPr>
          <p:cNvPicPr/>
          <p:nvPr userDrawn="1"/>
        </p:nvPicPr>
        <p:blipFill>
          <a:blip r:embed="rId2"/>
          <a:srcRect l="9836" t="66918" r="51109" b="17234"/>
          <a:stretch>
            <a:fillRect/>
          </a:stretch>
        </p:blipFill>
        <p:spPr>
          <a:xfrm rot="10800000" flipH="1">
            <a:off x="-3" y="-7378"/>
            <a:ext cx="4944982" cy="1151966"/>
          </a:xfrm>
          <a:prstGeom prst="rect">
            <a:avLst/>
          </a:prstGeom>
        </p:spPr>
      </p:pic>
      <p:grpSp>
        <p:nvGrpSpPr>
          <p:cNvPr id="2" name="Groupe 1">
            <a:extLst>
              <a:ext uri="{FF2B5EF4-FFF2-40B4-BE49-F238E27FC236}">
                <a16:creationId xmlns:a16="http://schemas.microsoft.com/office/drawing/2014/main" id="{482F3B90-C285-0BE6-9681-75403F8EA964}"/>
              </a:ext>
            </a:extLst>
          </p:cNvPr>
          <p:cNvGrpSpPr/>
          <p:nvPr userDrawn="1"/>
        </p:nvGrpSpPr>
        <p:grpSpPr>
          <a:xfrm>
            <a:off x="0" y="4559968"/>
            <a:ext cx="12191999" cy="2298032"/>
            <a:chOff x="0" y="4559968"/>
            <a:chExt cx="12191999" cy="2298032"/>
          </a:xfrm>
        </p:grpSpPr>
        <p:pic>
          <p:nvPicPr>
            <p:cNvPr id="3" name="Image 2">
              <a:extLst>
                <a:ext uri="{FF2B5EF4-FFF2-40B4-BE49-F238E27FC236}">
                  <a16:creationId xmlns:a16="http://schemas.microsoft.com/office/drawing/2014/main" id="{01F5B6FE-45F6-9237-6321-157023F89EDB}"/>
                </a:ext>
              </a:extLst>
            </p:cNvPr>
            <p:cNvPicPr/>
            <p:nvPr userDrawn="1"/>
          </p:nvPicPr>
          <p:blipFill>
            <a:blip r:embed="rId2"/>
            <a:srcRect r="9972" b="6554"/>
            <a:stretch/>
          </p:blipFill>
          <p:spPr>
            <a:xfrm>
              <a:off x="0" y="4559968"/>
              <a:ext cx="12191999" cy="2298032"/>
            </a:xfrm>
            <a:prstGeom prst="rect">
              <a:avLst/>
            </a:prstGeom>
          </p:spPr>
        </p:pic>
        <p:pic>
          <p:nvPicPr>
            <p:cNvPr id="4" name="Graphique 3">
              <a:extLst>
                <a:ext uri="{FF2B5EF4-FFF2-40B4-BE49-F238E27FC236}">
                  <a16:creationId xmlns:a16="http://schemas.microsoft.com/office/drawing/2014/main" id="{72861667-4ECA-C918-7D44-EDF9612EE52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t="47376"/>
            <a:stretch>
              <a:fillRect/>
            </a:stretch>
          </p:blipFill>
          <p:spPr>
            <a:xfrm>
              <a:off x="9512963" y="6211922"/>
              <a:ext cx="1109596" cy="379414"/>
            </a:xfrm>
            <a:prstGeom prst="rect">
              <a:avLst/>
            </a:prstGeom>
          </p:spPr>
        </p:pic>
        <p:pic>
          <p:nvPicPr>
            <p:cNvPr id="5" name="Graphique 4">
              <a:extLst>
                <a:ext uri="{FF2B5EF4-FFF2-40B4-BE49-F238E27FC236}">
                  <a16:creationId xmlns:a16="http://schemas.microsoft.com/office/drawing/2014/main" id="{4E837A11-1FE8-4560-2813-8AD4F1F802A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b="47375"/>
            <a:stretch>
              <a:fillRect/>
            </a:stretch>
          </p:blipFill>
          <p:spPr>
            <a:xfrm>
              <a:off x="7807257" y="6184336"/>
              <a:ext cx="1622124" cy="554668"/>
            </a:xfrm>
            <a:prstGeom prst="rect">
              <a:avLst/>
            </a:prstGeom>
          </p:spPr>
        </p:pic>
        <p:pic>
          <p:nvPicPr>
            <p:cNvPr id="6" name="Image 5" descr="Une image contenant texte, capture d’écran, Police, Graphique&#10;&#10;Le contenu généré par l’IA peut être incorrect.">
              <a:extLst>
                <a:ext uri="{FF2B5EF4-FFF2-40B4-BE49-F238E27FC236}">
                  <a16:creationId xmlns:a16="http://schemas.microsoft.com/office/drawing/2014/main" id="{C0091167-711C-47AC-260E-3504D681192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10701681" y="6339247"/>
              <a:ext cx="1247390" cy="26792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877995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1 person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re 13">
            <a:extLst>
              <a:ext uri="{FF2B5EF4-FFF2-40B4-BE49-F238E27FC236}">
                <a16:creationId xmlns:a16="http://schemas.microsoft.com/office/drawing/2014/main" id="{8195EDA6-DE5E-D306-5C45-72749B57B9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04936" y="62919"/>
            <a:ext cx="8306650" cy="1325563"/>
          </a:xfrm>
        </p:spPr>
        <p:txBody>
          <a:bodyPr/>
          <a:lstStyle>
            <a:lvl1pPr>
              <a:defRPr>
                <a:gradFill flip="none" rotWithShape="1">
                  <a:gsLst>
                    <a:gs pos="0">
                      <a:srgbClr val="8015EE"/>
                    </a:gs>
                    <a:gs pos="100000">
                      <a:srgbClr val="373CF5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3" name="Ellipse 22">
            <a:extLst>
              <a:ext uri="{FF2B5EF4-FFF2-40B4-BE49-F238E27FC236}">
                <a16:creationId xmlns:a16="http://schemas.microsoft.com/office/drawing/2014/main" id="{4CF5A517-C80A-A51A-07A8-2AEDFFE2E31F}"/>
              </a:ext>
            </a:extLst>
          </p:cNvPr>
          <p:cNvSpPr/>
          <p:nvPr userDrawn="1"/>
        </p:nvSpPr>
        <p:spPr>
          <a:xfrm>
            <a:off x="307573" y="2051260"/>
            <a:ext cx="2881532" cy="2881532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 w="57150">
            <a:gradFill flip="none" rotWithShape="1">
              <a:gsLst>
                <a:gs pos="0">
                  <a:schemeClr val="bg2"/>
                </a:gs>
                <a:gs pos="100000">
                  <a:schemeClr val="accent1"/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A2321378-CE60-6C11-F164-790A1E74D1A4}"/>
              </a:ext>
            </a:extLst>
          </p:cNvPr>
          <p:cNvPicPr/>
          <p:nvPr userDrawn="1"/>
        </p:nvPicPr>
        <p:blipFill>
          <a:blip r:embed="rId2"/>
          <a:srcRect l="9836" t="66918" r="51109" b="17234"/>
          <a:stretch>
            <a:fillRect/>
          </a:stretch>
        </p:blipFill>
        <p:spPr>
          <a:xfrm rot="10800000" flipH="1">
            <a:off x="-3" y="-7378"/>
            <a:ext cx="4944982" cy="1151966"/>
          </a:xfrm>
          <a:prstGeom prst="rect">
            <a:avLst/>
          </a:prstGeom>
        </p:spPr>
      </p:pic>
      <p:sp>
        <p:nvSpPr>
          <p:cNvPr id="7" name="Espace réservé pour une image  10">
            <a:extLst>
              <a:ext uri="{FF2B5EF4-FFF2-40B4-BE49-F238E27FC236}">
                <a16:creationId xmlns:a16="http://schemas.microsoft.com/office/drawing/2014/main" id="{B15431E6-2FCC-067C-7607-49D26E6C1E5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93700" y="2234143"/>
            <a:ext cx="2522783" cy="2524335"/>
          </a:xfrm>
          <a:prstGeom prst="ellipse">
            <a:avLst/>
          </a:prstGeom>
        </p:spPr>
        <p:txBody>
          <a:bodyPr/>
          <a:lstStyle/>
          <a:p>
            <a:endParaRPr lang="fr-FR" dirty="0"/>
          </a:p>
        </p:txBody>
      </p:sp>
      <p:sp>
        <p:nvSpPr>
          <p:cNvPr id="8" name="Espace réservé du texte 5">
            <a:extLst>
              <a:ext uri="{FF2B5EF4-FFF2-40B4-BE49-F238E27FC236}">
                <a16:creationId xmlns:a16="http://schemas.microsoft.com/office/drawing/2014/main" id="{BE99D23B-C509-EE48-4A32-5F94DF4AFB3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75232" y="2518756"/>
            <a:ext cx="7741912" cy="1946540"/>
          </a:xfrm>
        </p:spPr>
        <p:txBody>
          <a:bodyPr anchor="ctr"/>
          <a:lstStyle>
            <a:lvl1pPr marL="0" indent="0">
              <a:buNone/>
              <a:defRPr b="1">
                <a:solidFill>
                  <a:schemeClr val="accent2"/>
                </a:solidFill>
              </a:defRPr>
            </a:lvl1pPr>
            <a:lvl2pPr>
              <a:defRPr b="1">
                <a:solidFill>
                  <a:schemeClr val="accent2"/>
                </a:solidFill>
              </a:defRPr>
            </a:lvl2pPr>
            <a:lvl3pPr>
              <a:defRPr b="1">
                <a:solidFill>
                  <a:schemeClr val="accent2"/>
                </a:solidFill>
              </a:defRPr>
            </a:lvl3pPr>
            <a:lvl4pPr>
              <a:defRPr b="1">
                <a:solidFill>
                  <a:schemeClr val="accent2"/>
                </a:solidFill>
              </a:defRPr>
            </a:lvl4pPr>
            <a:lvl5pPr>
              <a:defRPr b="1">
                <a:solidFill>
                  <a:schemeClr val="accent2"/>
                </a:solidFill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grpSp>
        <p:nvGrpSpPr>
          <p:cNvPr id="2" name="Groupe 1">
            <a:extLst>
              <a:ext uri="{FF2B5EF4-FFF2-40B4-BE49-F238E27FC236}">
                <a16:creationId xmlns:a16="http://schemas.microsoft.com/office/drawing/2014/main" id="{7009F1B6-3166-69DD-3955-23C37D6D7611}"/>
              </a:ext>
            </a:extLst>
          </p:cNvPr>
          <p:cNvGrpSpPr/>
          <p:nvPr userDrawn="1"/>
        </p:nvGrpSpPr>
        <p:grpSpPr>
          <a:xfrm>
            <a:off x="0" y="4559968"/>
            <a:ext cx="12191999" cy="2298032"/>
            <a:chOff x="0" y="4559968"/>
            <a:chExt cx="12191999" cy="2298032"/>
          </a:xfrm>
        </p:grpSpPr>
        <p:pic>
          <p:nvPicPr>
            <p:cNvPr id="3" name="Image 2">
              <a:extLst>
                <a:ext uri="{FF2B5EF4-FFF2-40B4-BE49-F238E27FC236}">
                  <a16:creationId xmlns:a16="http://schemas.microsoft.com/office/drawing/2014/main" id="{1DC41AA2-C94F-9E97-9101-CCA123597DC9}"/>
                </a:ext>
              </a:extLst>
            </p:cNvPr>
            <p:cNvPicPr/>
            <p:nvPr userDrawn="1"/>
          </p:nvPicPr>
          <p:blipFill>
            <a:blip r:embed="rId2"/>
            <a:srcRect r="9972" b="6554"/>
            <a:stretch/>
          </p:blipFill>
          <p:spPr>
            <a:xfrm>
              <a:off x="0" y="4559968"/>
              <a:ext cx="12191999" cy="2298032"/>
            </a:xfrm>
            <a:prstGeom prst="rect">
              <a:avLst/>
            </a:prstGeom>
          </p:spPr>
        </p:pic>
        <p:pic>
          <p:nvPicPr>
            <p:cNvPr id="4" name="Graphique 3">
              <a:extLst>
                <a:ext uri="{FF2B5EF4-FFF2-40B4-BE49-F238E27FC236}">
                  <a16:creationId xmlns:a16="http://schemas.microsoft.com/office/drawing/2014/main" id="{11797EDE-20CE-A5CB-6520-9E091D717B6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t="47376"/>
            <a:stretch>
              <a:fillRect/>
            </a:stretch>
          </p:blipFill>
          <p:spPr>
            <a:xfrm>
              <a:off x="9512963" y="6211922"/>
              <a:ext cx="1109596" cy="379414"/>
            </a:xfrm>
            <a:prstGeom prst="rect">
              <a:avLst/>
            </a:prstGeom>
          </p:spPr>
        </p:pic>
        <p:pic>
          <p:nvPicPr>
            <p:cNvPr id="5" name="Graphique 4">
              <a:extLst>
                <a:ext uri="{FF2B5EF4-FFF2-40B4-BE49-F238E27FC236}">
                  <a16:creationId xmlns:a16="http://schemas.microsoft.com/office/drawing/2014/main" id="{0E138AF1-2563-E55D-39C7-F56F5D918ED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b="47375"/>
            <a:stretch>
              <a:fillRect/>
            </a:stretch>
          </p:blipFill>
          <p:spPr>
            <a:xfrm>
              <a:off x="7807257" y="6184336"/>
              <a:ext cx="1622124" cy="554668"/>
            </a:xfrm>
            <a:prstGeom prst="rect">
              <a:avLst/>
            </a:prstGeom>
          </p:spPr>
        </p:pic>
        <p:pic>
          <p:nvPicPr>
            <p:cNvPr id="6" name="Image 5" descr="Une image contenant texte, capture d’écran, Police, Graphique&#10;&#10;Le contenu généré par l’IA peut être incorrect.">
              <a:extLst>
                <a:ext uri="{FF2B5EF4-FFF2-40B4-BE49-F238E27FC236}">
                  <a16:creationId xmlns:a16="http://schemas.microsoft.com/office/drawing/2014/main" id="{A219A955-1DAB-B778-83A8-A3F72702AE0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10701681" y="6339247"/>
              <a:ext cx="1247390" cy="26792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686355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2 pers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Ellipse 15">
            <a:extLst>
              <a:ext uri="{FF2B5EF4-FFF2-40B4-BE49-F238E27FC236}">
                <a16:creationId xmlns:a16="http://schemas.microsoft.com/office/drawing/2014/main" id="{DBE18237-4D0E-4F14-C903-C6EA25CB2F3E}"/>
              </a:ext>
            </a:extLst>
          </p:cNvPr>
          <p:cNvSpPr/>
          <p:nvPr userDrawn="1"/>
        </p:nvSpPr>
        <p:spPr>
          <a:xfrm>
            <a:off x="698526" y="1307360"/>
            <a:ext cx="2398880" cy="2398880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 w="57150">
            <a:gradFill flip="none" rotWithShape="1">
              <a:gsLst>
                <a:gs pos="0">
                  <a:schemeClr val="bg2"/>
                </a:gs>
                <a:gs pos="100000">
                  <a:schemeClr val="accent1"/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Titre 13">
            <a:extLst>
              <a:ext uri="{FF2B5EF4-FFF2-40B4-BE49-F238E27FC236}">
                <a16:creationId xmlns:a16="http://schemas.microsoft.com/office/drawing/2014/main" id="{8195EDA6-DE5E-D306-5C45-72749B57B9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04936" y="62919"/>
            <a:ext cx="8306650" cy="1325563"/>
          </a:xfrm>
        </p:spPr>
        <p:txBody>
          <a:bodyPr/>
          <a:lstStyle>
            <a:lvl1pPr>
              <a:defRPr>
                <a:gradFill flip="none" rotWithShape="1">
                  <a:gsLst>
                    <a:gs pos="0">
                      <a:srgbClr val="8015EE"/>
                    </a:gs>
                    <a:gs pos="100000">
                      <a:srgbClr val="373CF5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3" name="Ellipse 22">
            <a:extLst>
              <a:ext uri="{FF2B5EF4-FFF2-40B4-BE49-F238E27FC236}">
                <a16:creationId xmlns:a16="http://schemas.microsoft.com/office/drawing/2014/main" id="{4CF5A517-C80A-A51A-07A8-2AEDFFE2E31F}"/>
              </a:ext>
            </a:extLst>
          </p:cNvPr>
          <p:cNvSpPr/>
          <p:nvPr userDrawn="1"/>
        </p:nvSpPr>
        <p:spPr>
          <a:xfrm>
            <a:off x="698526" y="3448070"/>
            <a:ext cx="2398880" cy="2398880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 w="57150">
            <a:gradFill flip="none" rotWithShape="1">
              <a:gsLst>
                <a:gs pos="0">
                  <a:schemeClr val="bg2"/>
                </a:gs>
                <a:gs pos="100000">
                  <a:schemeClr val="accent1"/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Espace réservé pour une image  10">
            <a:extLst>
              <a:ext uri="{FF2B5EF4-FFF2-40B4-BE49-F238E27FC236}">
                <a16:creationId xmlns:a16="http://schemas.microsoft.com/office/drawing/2014/main" id="{8789C03F-FE2C-CC0F-5DE9-A284F9388EE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47856" y="1456044"/>
            <a:ext cx="2100220" cy="2101512"/>
          </a:xfrm>
          <a:prstGeom prst="ellipse">
            <a:avLst/>
          </a:prstGeom>
        </p:spPr>
        <p:txBody>
          <a:bodyPr/>
          <a:lstStyle/>
          <a:p>
            <a:endParaRPr lang="fr-FR" dirty="0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A2321378-CE60-6C11-F164-790A1E74D1A4}"/>
              </a:ext>
            </a:extLst>
          </p:cNvPr>
          <p:cNvPicPr/>
          <p:nvPr userDrawn="1"/>
        </p:nvPicPr>
        <p:blipFill>
          <a:blip r:embed="rId2"/>
          <a:srcRect l="9836" t="66918" r="51109" b="17234"/>
          <a:stretch>
            <a:fillRect/>
          </a:stretch>
        </p:blipFill>
        <p:spPr>
          <a:xfrm rot="10800000" flipH="1">
            <a:off x="-3" y="-7378"/>
            <a:ext cx="4944982" cy="1151966"/>
          </a:xfrm>
          <a:prstGeom prst="rect">
            <a:avLst/>
          </a:prstGeom>
        </p:spPr>
      </p:pic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BFA43C5C-2411-206A-F7C6-4659CB33CC8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355579" y="1746698"/>
            <a:ext cx="7741912" cy="1520204"/>
          </a:xfrm>
        </p:spPr>
        <p:txBody>
          <a:bodyPr anchor="ctr"/>
          <a:lstStyle>
            <a:lvl1pPr marL="0" indent="0">
              <a:buNone/>
              <a:defRPr b="1">
                <a:solidFill>
                  <a:schemeClr val="accent2"/>
                </a:solidFill>
              </a:defRPr>
            </a:lvl1pPr>
            <a:lvl2pPr>
              <a:defRPr b="1">
                <a:solidFill>
                  <a:schemeClr val="accent2"/>
                </a:solidFill>
              </a:defRPr>
            </a:lvl2pPr>
            <a:lvl3pPr>
              <a:defRPr b="1">
                <a:solidFill>
                  <a:schemeClr val="accent2"/>
                </a:solidFill>
              </a:defRPr>
            </a:lvl3pPr>
            <a:lvl4pPr>
              <a:defRPr b="1">
                <a:solidFill>
                  <a:schemeClr val="accent2"/>
                </a:solidFill>
              </a:defRPr>
            </a:lvl4pPr>
            <a:lvl5pPr>
              <a:defRPr b="1">
                <a:solidFill>
                  <a:schemeClr val="accent2"/>
                </a:solidFill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7" name="Espace réservé pour une image  10">
            <a:extLst>
              <a:ext uri="{FF2B5EF4-FFF2-40B4-BE49-F238E27FC236}">
                <a16:creationId xmlns:a16="http://schemas.microsoft.com/office/drawing/2014/main" id="{B15431E6-2FCC-067C-7607-49D26E6C1E5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47856" y="3596754"/>
            <a:ext cx="2100220" cy="2101512"/>
          </a:xfrm>
          <a:prstGeom prst="ellipse">
            <a:avLst/>
          </a:prstGeom>
        </p:spPr>
        <p:txBody>
          <a:bodyPr/>
          <a:lstStyle/>
          <a:p>
            <a:endParaRPr lang="fr-FR" dirty="0"/>
          </a:p>
        </p:txBody>
      </p:sp>
      <p:sp>
        <p:nvSpPr>
          <p:cNvPr id="8" name="Espace réservé du texte 5">
            <a:extLst>
              <a:ext uri="{FF2B5EF4-FFF2-40B4-BE49-F238E27FC236}">
                <a16:creationId xmlns:a16="http://schemas.microsoft.com/office/drawing/2014/main" id="{BE99D23B-C509-EE48-4A32-5F94DF4AFB3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55579" y="3825754"/>
            <a:ext cx="7741912" cy="1468428"/>
          </a:xfrm>
        </p:spPr>
        <p:txBody>
          <a:bodyPr anchor="ctr"/>
          <a:lstStyle>
            <a:lvl1pPr marL="0" indent="0">
              <a:buNone/>
              <a:defRPr b="1">
                <a:solidFill>
                  <a:schemeClr val="accent2"/>
                </a:solidFill>
              </a:defRPr>
            </a:lvl1pPr>
            <a:lvl2pPr>
              <a:defRPr b="1">
                <a:solidFill>
                  <a:schemeClr val="accent2"/>
                </a:solidFill>
              </a:defRPr>
            </a:lvl2pPr>
            <a:lvl3pPr>
              <a:defRPr b="1">
                <a:solidFill>
                  <a:schemeClr val="accent2"/>
                </a:solidFill>
              </a:defRPr>
            </a:lvl3pPr>
            <a:lvl4pPr>
              <a:defRPr b="1">
                <a:solidFill>
                  <a:schemeClr val="accent2"/>
                </a:solidFill>
              </a:defRPr>
            </a:lvl4pPr>
            <a:lvl5pPr>
              <a:defRPr b="1">
                <a:solidFill>
                  <a:schemeClr val="accent2"/>
                </a:solidFill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grpSp>
        <p:nvGrpSpPr>
          <p:cNvPr id="2" name="Groupe 1">
            <a:extLst>
              <a:ext uri="{FF2B5EF4-FFF2-40B4-BE49-F238E27FC236}">
                <a16:creationId xmlns:a16="http://schemas.microsoft.com/office/drawing/2014/main" id="{169E1D32-6B35-3F42-DF22-45CBCFFF801A}"/>
              </a:ext>
            </a:extLst>
          </p:cNvPr>
          <p:cNvGrpSpPr/>
          <p:nvPr userDrawn="1"/>
        </p:nvGrpSpPr>
        <p:grpSpPr>
          <a:xfrm>
            <a:off x="0" y="4559968"/>
            <a:ext cx="12191999" cy="2298032"/>
            <a:chOff x="0" y="4559968"/>
            <a:chExt cx="12191999" cy="2298032"/>
          </a:xfrm>
        </p:grpSpPr>
        <p:pic>
          <p:nvPicPr>
            <p:cNvPr id="3" name="Image 2">
              <a:extLst>
                <a:ext uri="{FF2B5EF4-FFF2-40B4-BE49-F238E27FC236}">
                  <a16:creationId xmlns:a16="http://schemas.microsoft.com/office/drawing/2014/main" id="{1944954A-7A0C-D191-A4E9-45D9A726A83E}"/>
                </a:ext>
              </a:extLst>
            </p:cNvPr>
            <p:cNvPicPr/>
            <p:nvPr userDrawn="1"/>
          </p:nvPicPr>
          <p:blipFill>
            <a:blip r:embed="rId2"/>
            <a:srcRect r="9972" b="6554"/>
            <a:stretch/>
          </p:blipFill>
          <p:spPr>
            <a:xfrm>
              <a:off x="0" y="4559968"/>
              <a:ext cx="12191999" cy="2298032"/>
            </a:xfrm>
            <a:prstGeom prst="rect">
              <a:avLst/>
            </a:prstGeom>
          </p:spPr>
        </p:pic>
        <p:pic>
          <p:nvPicPr>
            <p:cNvPr id="4" name="Graphique 3">
              <a:extLst>
                <a:ext uri="{FF2B5EF4-FFF2-40B4-BE49-F238E27FC236}">
                  <a16:creationId xmlns:a16="http://schemas.microsoft.com/office/drawing/2014/main" id="{32A13442-6968-B668-32A9-02B4BA79D00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t="47376"/>
            <a:stretch>
              <a:fillRect/>
            </a:stretch>
          </p:blipFill>
          <p:spPr>
            <a:xfrm>
              <a:off x="9512963" y="6211922"/>
              <a:ext cx="1109596" cy="379414"/>
            </a:xfrm>
            <a:prstGeom prst="rect">
              <a:avLst/>
            </a:prstGeom>
          </p:spPr>
        </p:pic>
        <p:pic>
          <p:nvPicPr>
            <p:cNvPr id="5" name="Graphique 4">
              <a:extLst>
                <a:ext uri="{FF2B5EF4-FFF2-40B4-BE49-F238E27FC236}">
                  <a16:creationId xmlns:a16="http://schemas.microsoft.com/office/drawing/2014/main" id="{7E652EAE-26A1-AA4B-1FB6-22874674852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b="47375"/>
            <a:stretch>
              <a:fillRect/>
            </a:stretch>
          </p:blipFill>
          <p:spPr>
            <a:xfrm>
              <a:off x="7807257" y="6184336"/>
              <a:ext cx="1622124" cy="554668"/>
            </a:xfrm>
            <a:prstGeom prst="rect">
              <a:avLst/>
            </a:prstGeom>
          </p:spPr>
        </p:pic>
        <p:pic>
          <p:nvPicPr>
            <p:cNvPr id="9" name="Image 8" descr="Une image contenant texte, capture d’écran, Police, Graphique&#10;&#10;Le contenu généré par l’IA peut être incorrect.">
              <a:extLst>
                <a:ext uri="{FF2B5EF4-FFF2-40B4-BE49-F238E27FC236}">
                  <a16:creationId xmlns:a16="http://schemas.microsoft.com/office/drawing/2014/main" id="{D5DC3E18-ACE7-19B2-6F1A-8ECE2AC78F4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10701681" y="6339247"/>
              <a:ext cx="1247390" cy="26792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044681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3 pers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Ellipse 15">
            <a:extLst>
              <a:ext uri="{FF2B5EF4-FFF2-40B4-BE49-F238E27FC236}">
                <a16:creationId xmlns:a16="http://schemas.microsoft.com/office/drawing/2014/main" id="{DBE18237-4D0E-4F14-C903-C6EA25CB2F3E}"/>
              </a:ext>
            </a:extLst>
          </p:cNvPr>
          <p:cNvSpPr/>
          <p:nvPr userDrawn="1"/>
        </p:nvSpPr>
        <p:spPr>
          <a:xfrm>
            <a:off x="944150" y="747150"/>
            <a:ext cx="2078184" cy="2078184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 w="57150">
            <a:gradFill flip="none" rotWithShape="1">
              <a:gsLst>
                <a:gs pos="0">
                  <a:schemeClr val="bg2"/>
                </a:gs>
                <a:gs pos="100000">
                  <a:schemeClr val="accent1"/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Titre 13">
            <a:extLst>
              <a:ext uri="{FF2B5EF4-FFF2-40B4-BE49-F238E27FC236}">
                <a16:creationId xmlns:a16="http://schemas.microsoft.com/office/drawing/2014/main" id="{8195EDA6-DE5E-D306-5C45-72749B57B9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04936" y="62919"/>
            <a:ext cx="8306650" cy="1325563"/>
          </a:xfrm>
        </p:spPr>
        <p:txBody>
          <a:bodyPr/>
          <a:lstStyle>
            <a:lvl1pPr>
              <a:defRPr>
                <a:gradFill flip="none" rotWithShape="1">
                  <a:gsLst>
                    <a:gs pos="0">
                      <a:srgbClr val="8015EE"/>
                    </a:gs>
                    <a:gs pos="100000">
                      <a:srgbClr val="373CF5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3" name="Ellipse 22">
            <a:extLst>
              <a:ext uri="{FF2B5EF4-FFF2-40B4-BE49-F238E27FC236}">
                <a16:creationId xmlns:a16="http://schemas.microsoft.com/office/drawing/2014/main" id="{4CF5A517-C80A-A51A-07A8-2AEDFFE2E31F}"/>
              </a:ext>
            </a:extLst>
          </p:cNvPr>
          <p:cNvSpPr/>
          <p:nvPr userDrawn="1"/>
        </p:nvSpPr>
        <p:spPr>
          <a:xfrm>
            <a:off x="944664" y="2596913"/>
            <a:ext cx="2078184" cy="2078184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 w="57150">
            <a:gradFill flip="none" rotWithShape="1">
              <a:gsLst>
                <a:gs pos="0">
                  <a:schemeClr val="bg2"/>
                </a:gs>
                <a:gs pos="100000">
                  <a:schemeClr val="accent1"/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Ellipse 23">
            <a:extLst>
              <a:ext uri="{FF2B5EF4-FFF2-40B4-BE49-F238E27FC236}">
                <a16:creationId xmlns:a16="http://schemas.microsoft.com/office/drawing/2014/main" id="{8B7DD822-B42D-43CA-379B-D60996182111}"/>
              </a:ext>
            </a:extLst>
          </p:cNvPr>
          <p:cNvSpPr/>
          <p:nvPr userDrawn="1"/>
        </p:nvSpPr>
        <p:spPr>
          <a:xfrm>
            <a:off x="944153" y="4440013"/>
            <a:ext cx="2078184" cy="2078184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 w="57150">
            <a:gradFill flip="none" rotWithShape="1">
              <a:gsLst>
                <a:gs pos="0">
                  <a:schemeClr val="bg2"/>
                </a:gs>
                <a:gs pos="100000">
                  <a:schemeClr val="accent1"/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Espace réservé pour une image  10">
            <a:extLst>
              <a:ext uri="{FF2B5EF4-FFF2-40B4-BE49-F238E27FC236}">
                <a16:creationId xmlns:a16="http://schemas.microsoft.com/office/drawing/2014/main" id="{8789C03F-FE2C-CC0F-5DE9-A284F9388EE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72339" y="874380"/>
            <a:ext cx="1819451" cy="1820570"/>
          </a:xfrm>
          <a:prstGeom prst="ellipse">
            <a:avLst/>
          </a:prstGeom>
        </p:spPr>
        <p:txBody>
          <a:bodyPr/>
          <a:lstStyle/>
          <a:p>
            <a:endParaRPr lang="fr-FR" dirty="0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A2321378-CE60-6C11-F164-790A1E74D1A4}"/>
              </a:ext>
            </a:extLst>
          </p:cNvPr>
          <p:cNvPicPr/>
          <p:nvPr userDrawn="1"/>
        </p:nvPicPr>
        <p:blipFill>
          <a:blip r:embed="rId2"/>
          <a:srcRect l="9836" t="66918" r="51109" b="17234"/>
          <a:stretch>
            <a:fillRect/>
          </a:stretch>
        </p:blipFill>
        <p:spPr>
          <a:xfrm rot="10800000" flipH="1">
            <a:off x="-3" y="-7378"/>
            <a:ext cx="4944982" cy="1151966"/>
          </a:xfrm>
          <a:prstGeom prst="rect">
            <a:avLst/>
          </a:prstGeom>
        </p:spPr>
      </p:pic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BFA43C5C-2411-206A-F7C6-4659CB33CC8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372204" y="1154311"/>
            <a:ext cx="7741912" cy="1260708"/>
          </a:xfrm>
        </p:spPr>
        <p:txBody>
          <a:bodyPr anchor="ctr"/>
          <a:lstStyle>
            <a:lvl1pPr marL="0" indent="0">
              <a:buNone/>
              <a:defRPr b="1">
                <a:solidFill>
                  <a:schemeClr val="accent2"/>
                </a:solidFill>
              </a:defRPr>
            </a:lvl1pPr>
            <a:lvl2pPr>
              <a:defRPr b="1">
                <a:solidFill>
                  <a:schemeClr val="accent2"/>
                </a:solidFill>
              </a:defRPr>
            </a:lvl2pPr>
            <a:lvl3pPr>
              <a:defRPr b="1">
                <a:solidFill>
                  <a:schemeClr val="accent2"/>
                </a:solidFill>
              </a:defRPr>
            </a:lvl3pPr>
            <a:lvl4pPr>
              <a:defRPr b="1">
                <a:solidFill>
                  <a:schemeClr val="accent2"/>
                </a:solidFill>
              </a:defRPr>
            </a:lvl4pPr>
            <a:lvl5pPr>
              <a:defRPr b="1">
                <a:solidFill>
                  <a:schemeClr val="accent2"/>
                </a:solidFill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7" name="Espace réservé pour une image  10">
            <a:extLst>
              <a:ext uri="{FF2B5EF4-FFF2-40B4-BE49-F238E27FC236}">
                <a16:creationId xmlns:a16="http://schemas.microsoft.com/office/drawing/2014/main" id="{B15431E6-2FCC-067C-7607-49D26E6C1E5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72339" y="2721777"/>
            <a:ext cx="1819451" cy="1820570"/>
          </a:xfrm>
          <a:prstGeom prst="ellipse">
            <a:avLst/>
          </a:prstGeom>
        </p:spPr>
        <p:txBody>
          <a:bodyPr/>
          <a:lstStyle/>
          <a:p>
            <a:endParaRPr lang="fr-FR" dirty="0"/>
          </a:p>
        </p:txBody>
      </p:sp>
      <p:sp>
        <p:nvSpPr>
          <p:cNvPr id="8" name="Espace réservé du texte 5">
            <a:extLst>
              <a:ext uri="{FF2B5EF4-FFF2-40B4-BE49-F238E27FC236}">
                <a16:creationId xmlns:a16="http://schemas.microsoft.com/office/drawing/2014/main" id="{BE99D23B-C509-EE48-4A32-5F94DF4AFB3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72204" y="2952300"/>
            <a:ext cx="7741912" cy="1359524"/>
          </a:xfrm>
        </p:spPr>
        <p:txBody>
          <a:bodyPr anchor="ctr"/>
          <a:lstStyle>
            <a:lvl1pPr marL="0" indent="0">
              <a:buNone/>
              <a:defRPr b="1">
                <a:solidFill>
                  <a:schemeClr val="accent2"/>
                </a:solidFill>
              </a:defRPr>
            </a:lvl1pPr>
            <a:lvl2pPr>
              <a:defRPr b="1">
                <a:solidFill>
                  <a:schemeClr val="accent2"/>
                </a:solidFill>
              </a:defRPr>
            </a:lvl2pPr>
            <a:lvl3pPr>
              <a:defRPr b="1">
                <a:solidFill>
                  <a:schemeClr val="accent2"/>
                </a:solidFill>
              </a:defRPr>
            </a:lvl3pPr>
            <a:lvl4pPr>
              <a:defRPr b="1">
                <a:solidFill>
                  <a:schemeClr val="accent2"/>
                </a:solidFill>
              </a:defRPr>
            </a:lvl4pPr>
            <a:lvl5pPr>
              <a:defRPr b="1">
                <a:solidFill>
                  <a:schemeClr val="accent2"/>
                </a:solidFill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9" name="Espace réservé pour une image  10">
            <a:extLst>
              <a:ext uri="{FF2B5EF4-FFF2-40B4-BE49-F238E27FC236}">
                <a16:creationId xmlns:a16="http://schemas.microsoft.com/office/drawing/2014/main" id="{CBDAB12F-9660-CB52-5B8B-230C0D1BA40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72339" y="4563903"/>
            <a:ext cx="1819451" cy="1820570"/>
          </a:xfrm>
          <a:prstGeom prst="ellipse">
            <a:avLst/>
          </a:prstGeom>
        </p:spPr>
        <p:txBody>
          <a:bodyPr/>
          <a:lstStyle/>
          <a:p>
            <a:endParaRPr lang="fr-FR" dirty="0"/>
          </a:p>
        </p:txBody>
      </p:sp>
      <p:sp>
        <p:nvSpPr>
          <p:cNvPr id="10" name="Espace réservé du texte 5">
            <a:extLst>
              <a:ext uri="{FF2B5EF4-FFF2-40B4-BE49-F238E27FC236}">
                <a16:creationId xmlns:a16="http://schemas.microsoft.com/office/drawing/2014/main" id="{F1940E96-4BF9-8E69-77FB-456B9BC5980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372204" y="4821189"/>
            <a:ext cx="7741912" cy="1305999"/>
          </a:xfrm>
        </p:spPr>
        <p:txBody>
          <a:bodyPr anchor="ctr"/>
          <a:lstStyle>
            <a:lvl1pPr marL="0" indent="0">
              <a:buNone/>
              <a:defRPr b="1">
                <a:solidFill>
                  <a:schemeClr val="accent2"/>
                </a:solidFill>
              </a:defRPr>
            </a:lvl1pPr>
            <a:lvl2pPr>
              <a:defRPr b="1">
                <a:solidFill>
                  <a:schemeClr val="accent2"/>
                </a:solidFill>
              </a:defRPr>
            </a:lvl2pPr>
            <a:lvl3pPr>
              <a:defRPr b="1">
                <a:solidFill>
                  <a:schemeClr val="accent2"/>
                </a:solidFill>
              </a:defRPr>
            </a:lvl3pPr>
            <a:lvl4pPr>
              <a:defRPr b="1">
                <a:solidFill>
                  <a:schemeClr val="accent2"/>
                </a:solidFill>
              </a:defRPr>
            </a:lvl4pPr>
            <a:lvl5pPr>
              <a:defRPr b="1">
                <a:solidFill>
                  <a:schemeClr val="accent2"/>
                </a:solidFill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grpSp>
        <p:nvGrpSpPr>
          <p:cNvPr id="2" name="Groupe 1">
            <a:extLst>
              <a:ext uri="{FF2B5EF4-FFF2-40B4-BE49-F238E27FC236}">
                <a16:creationId xmlns:a16="http://schemas.microsoft.com/office/drawing/2014/main" id="{36198D87-C6E1-90FF-65AC-2DBABFDF6FEC}"/>
              </a:ext>
            </a:extLst>
          </p:cNvPr>
          <p:cNvGrpSpPr/>
          <p:nvPr userDrawn="1"/>
        </p:nvGrpSpPr>
        <p:grpSpPr>
          <a:xfrm>
            <a:off x="0" y="4559968"/>
            <a:ext cx="12191999" cy="2298032"/>
            <a:chOff x="0" y="4559968"/>
            <a:chExt cx="12191999" cy="2298032"/>
          </a:xfrm>
        </p:grpSpPr>
        <p:pic>
          <p:nvPicPr>
            <p:cNvPr id="3" name="Image 2">
              <a:extLst>
                <a:ext uri="{FF2B5EF4-FFF2-40B4-BE49-F238E27FC236}">
                  <a16:creationId xmlns:a16="http://schemas.microsoft.com/office/drawing/2014/main" id="{0E071F5C-0519-6D4C-19DB-86A3308AFCFE}"/>
                </a:ext>
              </a:extLst>
            </p:cNvPr>
            <p:cNvPicPr/>
            <p:nvPr userDrawn="1"/>
          </p:nvPicPr>
          <p:blipFill>
            <a:blip r:embed="rId2"/>
            <a:srcRect r="9972" b="6554"/>
            <a:stretch/>
          </p:blipFill>
          <p:spPr>
            <a:xfrm>
              <a:off x="0" y="4559968"/>
              <a:ext cx="12191999" cy="2298032"/>
            </a:xfrm>
            <a:prstGeom prst="rect">
              <a:avLst/>
            </a:prstGeom>
          </p:spPr>
        </p:pic>
        <p:pic>
          <p:nvPicPr>
            <p:cNvPr id="4" name="Graphique 3">
              <a:extLst>
                <a:ext uri="{FF2B5EF4-FFF2-40B4-BE49-F238E27FC236}">
                  <a16:creationId xmlns:a16="http://schemas.microsoft.com/office/drawing/2014/main" id="{16779C15-A9D3-A18A-4B3B-5941B448580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t="47376"/>
            <a:stretch>
              <a:fillRect/>
            </a:stretch>
          </p:blipFill>
          <p:spPr>
            <a:xfrm>
              <a:off x="9512963" y="6211922"/>
              <a:ext cx="1109596" cy="379414"/>
            </a:xfrm>
            <a:prstGeom prst="rect">
              <a:avLst/>
            </a:prstGeom>
          </p:spPr>
        </p:pic>
        <p:pic>
          <p:nvPicPr>
            <p:cNvPr id="5" name="Graphique 4">
              <a:extLst>
                <a:ext uri="{FF2B5EF4-FFF2-40B4-BE49-F238E27FC236}">
                  <a16:creationId xmlns:a16="http://schemas.microsoft.com/office/drawing/2014/main" id="{7FB58D9F-FD49-045D-FD78-39A028532C7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b="47375"/>
            <a:stretch>
              <a:fillRect/>
            </a:stretch>
          </p:blipFill>
          <p:spPr>
            <a:xfrm>
              <a:off x="7807257" y="6184336"/>
              <a:ext cx="1622124" cy="554668"/>
            </a:xfrm>
            <a:prstGeom prst="rect">
              <a:avLst/>
            </a:prstGeom>
          </p:spPr>
        </p:pic>
        <p:pic>
          <p:nvPicPr>
            <p:cNvPr id="15" name="Image 14" descr="Une image contenant texte, capture d’écran, Police, Graphique&#10;&#10;Le contenu généré par l’IA peut être incorrect.">
              <a:extLst>
                <a:ext uri="{FF2B5EF4-FFF2-40B4-BE49-F238E27FC236}">
                  <a16:creationId xmlns:a16="http://schemas.microsoft.com/office/drawing/2014/main" id="{DDE75641-4A33-EF69-B94C-E947F9F05A0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10701681" y="6339247"/>
              <a:ext cx="1247390" cy="26792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247281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sans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B49AD752-9365-AFE6-3422-13B3343F327F}"/>
              </a:ext>
            </a:extLst>
          </p:cNvPr>
          <p:cNvPicPr/>
          <p:nvPr userDrawn="1"/>
        </p:nvPicPr>
        <p:blipFill>
          <a:blip r:embed="rId2"/>
          <a:srcRect/>
          <a:stretch/>
        </p:blipFill>
        <p:spPr>
          <a:xfrm>
            <a:off x="0" y="5846885"/>
            <a:ext cx="12192000" cy="1011114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2792853C-23C6-2A87-78C6-933F2897E5F2}"/>
              </a:ext>
            </a:extLst>
          </p:cNvPr>
          <p:cNvPicPr/>
          <p:nvPr userDrawn="1"/>
        </p:nvPicPr>
        <p:blipFill>
          <a:blip r:embed="rId2"/>
          <a:srcRect/>
          <a:stretch/>
        </p:blipFill>
        <p:spPr>
          <a:xfrm rot="10800000">
            <a:off x="0" y="0"/>
            <a:ext cx="12192000" cy="1011114"/>
          </a:xfrm>
          <a:prstGeom prst="rect">
            <a:avLst/>
          </a:prstGeom>
        </p:spPr>
      </p:pic>
      <p:sp>
        <p:nvSpPr>
          <p:cNvPr id="2" name="Espace réservé du texte 2">
            <a:extLst>
              <a:ext uri="{FF2B5EF4-FFF2-40B4-BE49-F238E27FC236}">
                <a16:creationId xmlns:a16="http://schemas.microsoft.com/office/drawing/2014/main" id="{BECA2508-7CDF-0BF4-A229-820566DC50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8740" y="1707418"/>
            <a:ext cx="10794520" cy="46771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Titre 13">
            <a:extLst>
              <a:ext uri="{FF2B5EF4-FFF2-40B4-BE49-F238E27FC236}">
                <a16:creationId xmlns:a16="http://schemas.microsoft.com/office/drawing/2014/main" id="{FFA13FDD-0659-497B-4798-6439431025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8740" y="211377"/>
            <a:ext cx="10794520" cy="1362481"/>
          </a:xfrm>
        </p:spPr>
        <p:txBody>
          <a:bodyPr/>
          <a:lstStyle>
            <a:lvl1pPr>
              <a:defRPr>
                <a:gradFill flip="none" rotWithShape="1">
                  <a:gsLst>
                    <a:gs pos="0">
                      <a:srgbClr val="8015EE"/>
                    </a:gs>
                    <a:gs pos="100000">
                      <a:srgbClr val="373CF5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39578563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376B6CBA-034E-1B3A-942C-DFFF4F08CA92}"/>
              </a:ext>
            </a:extLst>
          </p:cNvPr>
          <p:cNvSpPr/>
          <p:nvPr/>
        </p:nvSpPr>
        <p:spPr>
          <a:xfrm>
            <a:off x="498692" y="1690689"/>
            <a:ext cx="6937278" cy="4231140"/>
          </a:xfrm>
          <a:prstGeom prst="roundRect">
            <a:avLst>
              <a:gd name="adj" fmla="val 11102"/>
            </a:avLst>
          </a:prstGeom>
          <a:gradFill flip="none" rotWithShape="1">
            <a:gsLst>
              <a:gs pos="0">
                <a:srgbClr val="373CF5"/>
              </a:gs>
              <a:gs pos="100000">
                <a:srgbClr val="8015EE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Fira Sans" panose="020B0503050000020004" pitchFamily="34" charset="0"/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3E611AC-BD97-C918-CEA3-2BEB32CE827F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7552780" y="1796433"/>
            <a:ext cx="3997990" cy="39551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u texte 2">
            <a:extLst>
              <a:ext uri="{FF2B5EF4-FFF2-40B4-BE49-F238E27FC236}">
                <a16:creationId xmlns:a16="http://schemas.microsoft.com/office/drawing/2014/main" id="{C4D14325-7FF6-E24C-175A-DFB4A03585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8692" y="1690688"/>
            <a:ext cx="6937278" cy="4231140"/>
          </a:xfrm>
          <a:prstGeom prst="roundRect">
            <a:avLst>
              <a:gd name="adj" fmla="val 10841"/>
            </a:avLst>
          </a:prstGeom>
        </p:spPr>
        <p:txBody>
          <a:bodyPr vert="horz" lIns="180000" tIns="180000" rIns="180000" bIns="180000" rtlCol="0">
            <a:normAutofit/>
          </a:bodyPr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Titre 13">
            <a:extLst>
              <a:ext uri="{FF2B5EF4-FFF2-40B4-BE49-F238E27FC236}">
                <a16:creationId xmlns:a16="http://schemas.microsoft.com/office/drawing/2014/main" id="{5D459E83-E3AB-6D13-4819-06724C489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5958" y="211377"/>
            <a:ext cx="10700084" cy="1325563"/>
          </a:xfrm>
        </p:spPr>
        <p:txBody>
          <a:bodyPr/>
          <a:lstStyle>
            <a:lvl1pPr>
              <a:defRPr>
                <a:gradFill flip="none" rotWithShape="1">
                  <a:gsLst>
                    <a:gs pos="0">
                      <a:srgbClr val="8015EE"/>
                    </a:gs>
                    <a:gs pos="100000">
                      <a:srgbClr val="373CF5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</a:defRPr>
            </a:lvl1pPr>
          </a:lstStyle>
          <a:p>
            <a:r>
              <a:rPr lang="fr-FR"/>
              <a:t>Modifiez le style du titre</a:t>
            </a:r>
          </a:p>
        </p:txBody>
      </p:sp>
      <p:grpSp>
        <p:nvGrpSpPr>
          <p:cNvPr id="2" name="Groupe 1">
            <a:extLst>
              <a:ext uri="{FF2B5EF4-FFF2-40B4-BE49-F238E27FC236}">
                <a16:creationId xmlns:a16="http://schemas.microsoft.com/office/drawing/2014/main" id="{F65B5935-D74A-8E3E-5F95-3BF385898387}"/>
              </a:ext>
            </a:extLst>
          </p:cNvPr>
          <p:cNvGrpSpPr/>
          <p:nvPr userDrawn="1"/>
        </p:nvGrpSpPr>
        <p:grpSpPr>
          <a:xfrm>
            <a:off x="0" y="4559968"/>
            <a:ext cx="12191999" cy="2298032"/>
            <a:chOff x="0" y="4559968"/>
            <a:chExt cx="12191999" cy="2298032"/>
          </a:xfrm>
        </p:grpSpPr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04C24829-A538-C245-CB3F-723C93AC5221}"/>
                </a:ext>
              </a:extLst>
            </p:cNvPr>
            <p:cNvPicPr/>
            <p:nvPr userDrawn="1"/>
          </p:nvPicPr>
          <p:blipFill>
            <a:blip r:embed="rId2"/>
            <a:srcRect r="9972" b="6554"/>
            <a:stretch/>
          </p:blipFill>
          <p:spPr>
            <a:xfrm>
              <a:off x="0" y="4559968"/>
              <a:ext cx="12191999" cy="2298032"/>
            </a:xfrm>
            <a:prstGeom prst="rect">
              <a:avLst/>
            </a:prstGeom>
          </p:spPr>
        </p:pic>
        <p:pic>
          <p:nvPicPr>
            <p:cNvPr id="8" name="Graphique 7">
              <a:extLst>
                <a:ext uri="{FF2B5EF4-FFF2-40B4-BE49-F238E27FC236}">
                  <a16:creationId xmlns:a16="http://schemas.microsoft.com/office/drawing/2014/main" id="{CF5BAF34-D6EF-03FD-DDE8-011AE5B0283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t="47376"/>
            <a:stretch>
              <a:fillRect/>
            </a:stretch>
          </p:blipFill>
          <p:spPr>
            <a:xfrm>
              <a:off x="9512963" y="6211922"/>
              <a:ext cx="1109596" cy="379414"/>
            </a:xfrm>
            <a:prstGeom prst="rect">
              <a:avLst/>
            </a:prstGeom>
          </p:spPr>
        </p:pic>
        <p:pic>
          <p:nvPicPr>
            <p:cNvPr id="9" name="Graphique 8">
              <a:extLst>
                <a:ext uri="{FF2B5EF4-FFF2-40B4-BE49-F238E27FC236}">
                  <a16:creationId xmlns:a16="http://schemas.microsoft.com/office/drawing/2014/main" id="{FD973297-7F0D-C49C-2FAD-EEE87F1E15A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b="47375"/>
            <a:stretch>
              <a:fillRect/>
            </a:stretch>
          </p:blipFill>
          <p:spPr>
            <a:xfrm>
              <a:off x="7807257" y="6184336"/>
              <a:ext cx="1622124" cy="554668"/>
            </a:xfrm>
            <a:prstGeom prst="rect">
              <a:avLst/>
            </a:prstGeom>
          </p:spPr>
        </p:pic>
        <p:pic>
          <p:nvPicPr>
            <p:cNvPr id="13" name="Image 12" descr="Une image contenant texte, capture d’écran, Police, Graphique&#10;&#10;Le contenu généré par l’IA peut être incorrect.">
              <a:extLst>
                <a:ext uri="{FF2B5EF4-FFF2-40B4-BE49-F238E27FC236}">
                  <a16:creationId xmlns:a16="http://schemas.microsoft.com/office/drawing/2014/main" id="{03D1E2E0-3B2D-A702-F583-6BBBB86DC9C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10701681" y="6339247"/>
              <a:ext cx="1247390" cy="26792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230688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376B6CBA-034E-1B3A-942C-DFFF4F08CA92}"/>
              </a:ext>
            </a:extLst>
          </p:cNvPr>
          <p:cNvSpPr/>
          <p:nvPr/>
        </p:nvSpPr>
        <p:spPr>
          <a:xfrm>
            <a:off x="498692" y="1690689"/>
            <a:ext cx="3997990" cy="4231140"/>
          </a:xfrm>
          <a:prstGeom prst="roundRect">
            <a:avLst>
              <a:gd name="adj" fmla="val 11102"/>
            </a:avLst>
          </a:prstGeom>
          <a:gradFill flip="none" rotWithShape="1">
            <a:gsLst>
              <a:gs pos="0">
                <a:srgbClr val="373CF5"/>
              </a:gs>
              <a:gs pos="100000">
                <a:srgbClr val="8015EE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Fira Sans" panose="020B0503050000020004" pitchFamily="34" charset="0"/>
            </a:endParaRPr>
          </a:p>
        </p:txBody>
      </p:sp>
      <p:sp>
        <p:nvSpPr>
          <p:cNvPr id="26" name="Espace réservé du texte 2">
            <a:extLst>
              <a:ext uri="{FF2B5EF4-FFF2-40B4-BE49-F238E27FC236}">
                <a16:creationId xmlns:a16="http://schemas.microsoft.com/office/drawing/2014/main" id="{A80BC85E-CFBC-0FD5-C251-D0C267002A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8692" y="1690688"/>
            <a:ext cx="3997989" cy="4231140"/>
          </a:xfrm>
          <a:prstGeom prst="roundRect">
            <a:avLst>
              <a:gd name="adj" fmla="val 10841"/>
            </a:avLst>
          </a:prstGeom>
        </p:spPr>
        <p:txBody>
          <a:bodyPr vert="horz" lIns="180000" tIns="180000" rIns="180000" bIns="180000" rtlCol="0">
            <a:normAutofit/>
          </a:bodyPr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" name="Titre 13">
            <a:extLst>
              <a:ext uri="{FF2B5EF4-FFF2-40B4-BE49-F238E27FC236}">
                <a16:creationId xmlns:a16="http://schemas.microsoft.com/office/drawing/2014/main" id="{AC3581EB-2E3C-0C37-3D4F-D68BBD9B7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5958" y="211377"/>
            <a:ext cx="10700084" cy="1325563"/>
          </a:xfrm>
        </p:spPr>
        <p:txBody>
          <a:bodyPr/>
          <a:lstStyle>
            <a:lvl1pPr>
              <a:defRPr>
                <a:gradFill flip="none" rotWithShape="1">
                  <a:gsLst>
                    <a:gs pos="0">
                      <a:srgbClr val="8015EE"/>
                    </a:gs>
                    <a:gs pos="100000">
                      <a:srgbClr val="373CF5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3E611AC-BD97-C918-CEA3-2BEB32CE827F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4838330" y="1796433"/>
            <a:ext cx="6712440" cy="39551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09F83E0A-7044-4395-B053-EF35946747B5}"/>
              </a:ext>
            </a:extLst>
          </p:cNvPr>
          <p:cNvGrpSpPr/>
          <p:nvPr userDrawn="1"/>
        </p:nvGrpSpPr>
        <p:grpSpPr>
          <a:xfrm>
            <a:off x="0" y="4559968"/>
            <a:ext cx="12191999" cy="2298032"/>
            <a:chOff x="0" y="4559968"/>
            <a:chExt cx="12191999" cy="2298032"/>
          </a:xfrm>
        </p:grpSpPr>
        <p:pic>
          <p:nvPicPr>
            <p:cNvPr id="6" name="Image 5">
              <a:extLst>
                <a:ext uri="{FF2B5EF4-FFF2-40B4-BE49-F238E27FC236}">
                  <a16:creationId xmlns:a16="http://schemas.microsoft.com/office/drawing/2014/main" id="{EDA2678E-AEB1-918B-7605-83C25523C763}"/>
                </a:ext>
              </a:extLst>
            </p:cNvPr>
            <p:cNvPicPr/>
            <p:nvPr userDrawn="1"/>
          </p:nvPicPr>
          <p:blipFill>
            <a:blip r:embed="rId2"/>
            <a:srcRect r="9972" b="6554"/>
            <a:stretch/>
          </p:blipFill>
          <p:spPr>
            <a:xfrm>
              <a:off x="0" y="4559968"/>
              <a:ext cx="12191999" cy="2298032"/>
            </a:xfrm>
            <a:prstGeom prst="rect">
              <a:avLst/>
            </a:prstGeom>
          </p:spPr>
        </p:pic>
        <p:pic>
          <p:nvPicPr>
            <p:cNvPr id="7" name="Graphique 6">
              <a:extLst>
                <a:ext uri="{FF2B5EF4-FFF2-40B4-BE49-F238E27FC236}">
                  <a16:creationId xmlns:a16="http://schemas.microsoft.com/office/drawing/2014/main" id="{8820BBCC-FDED-4BC0-FA6E-2F7467F8B14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t="47376"/>
            <a:stretch>
              <a:fillRect/>
            </a:stretch>
          </p:blipFill>
          <p:spPr>
            <a:xfrm>
              <a:off x="9512963" y="6211922"/>
              <a:ext cx="1109596" cy="379414"/>
            </a:xfrm>
            <a:prstGeom prst="rect">
              <a:avLst/>
            </a:prstGeom>
          </p:spPr>
        </p:pic>
        <p:pic>
          <p:nvPicPr>
            <p:cNvPr id="8" name="Graphique 7">
              <a:extLst>
                <a:ext uri="{FF2B5EF4-FFF2-40B4-BE49-F238E27FC236}">
                  <a16:creationId xmlns:a16="http://schemas.microsoft.com/office/drawing/2014/main" id="{1063AE7A-CE33-2CAC-C080-F39A3386A84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b="47375"/>
            <a:stretch>
              <a:fillRect/>
            </a:stretch>
          </p:blipFill>
          <p:spPr>
            <a:xfrm>
              <a:off x="7807257" y="6184336"/>
              <a:ext cx="1622124" cy="554668"/>
            </a:xfrm>
            <a:prstGeom prst="rect">
              <a:avLst/>
            </a:prstGeom>
          </p:spPr>
        </p:pic>
        <p:pic>
          <p:nvPicPr>
            <p:cNvPr id="9" name="Image 8" descr="Une image contenant texte, capture d’écran, Police, Graphique&#10;&#10;Le contenu généré par l’IA peut être incorrect.">
              <a:extLst>
                <a:ext uri="{FF2B5EF4-FFF2-40B4-BE49-F238E27FC236}">
                  <a16:creationId xmlns:a16="http://schemas.microsoft.com/office/drawing/2014/main" id="{93BFAAB0-04A0-541B-2566-A152F98BCE3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10701681" y="6339247"/>
              <a:ext cx="1247390" cy="26792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7021687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 descr="Une image contenant violet, violette, Caractère coloré, Graphique&#10;&#10;Description générée automatiquement">
            <a:extLst>
              <a:ext uri="{FF2B5EF4-FFF2-40B4-BE49-F238E27FC236}">
                <a16:creationId xmlns:a16="http://schemas.microsoft.com/office/drawing/2014/main" id="{678283ED-CCEE-CFB6-6B32-9AF23DF14304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Graphique 4">
            <a:extLst>
              <a:ext uri="{FF2B5EF4-FFF2-40B4-BE49-F238E27FC236}">
                <a16:creationId xmlns:a16="http://schemas.microsoft.com/office/drawing/2014/main" id="{2ED30C18-2049-D600-DAA3-10468088923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463408" y="5114829"/>
            <a:ext cx="3510662" cy="999189"/>
          </a:xfrm>
          <a:prstGeom prst="rect">
            <a:avLst/>
          </a:prstGeom>
        </p:spPr>
      </p:pic>
      <p:pic>
        <p:nvPicPr>
          <p:cNvPr id="6" name="Image 3">
            <a:extLst>
              <a:ext uri="{FF2B5EF4-FFF2-40B4-BE49-F238E27FC236}">
                <a16:creationId xmlns:a16="http://schemas.microsoft.com/office/drawing/2014/main" id="{BA6A17AF-7CD1-CA83-E1CE-416DB910934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9524"/>
          <a:stretch>
            <a:fillRect/>
          </a:stretch>
        </p:blipFill>
        <p:spPr>
          <a:xfrm>
            <a:off x="1258692" y="3352775"/>
            <a:ext cx="3925627" cy="1597224"/>
          </a:xfrm>
          <a:prstGeom prst="rect">
            <a:avLst/>
          </a:prstGeom>
        </p:spPr>
      </p:pic>
      <p:sp>
        <p:nvSpPr>
          <p:cNvPr id="2" name="Titre 13">
            <a:extLst>
              <a:ext uri="{FF2B5EF4-FFF2-40B4-BE49-F238E27FC236}">
                <a16:creationId xmlns:a16="http://schemas.microsoft.com/office/drawing/2014/main" id="{0E09E562-82FB-C91D-0EBE-C2E288E075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87104" y="513295"/>
            <a:ext cx="10672550" cy="2398868"/>
          </a:xfrm>
        </p:spPr>
        <p:txBody>
          <a:bodyPr/>
          <a:lstStyle>
            <a:lvl1pPr algn="ctr">
              <a:defRPr>
                <a:gradFill flip="none" rotWithShape="1">
                  <a:gsLst>
                    <a:gs pos="0">
                      <a:srgbClr val="DBDCFD"/>
                    </a:gs>
                    <a:gs pos="100000">
                      <a:schemeClr val="bg1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</a:defRPr>
            </a:lvl1pPr>
          </a:lstStyle>
          <a:p>
            <a:r>
              <a:rPr lang="fr-FR" dirty="0"/>
              <a:t>[Nom candidat]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06D2B962-86F8-ABD9-B7DC-8878B322BA6E}"/>
              </a:ext>
            </a:extLst>
          </p:cNvPr>
          <p:cNvSpPr txBox="1"/>
          <p:nvPr userDrawn="1"/>
        </p:nvSpPr>
        <p:spPr>
          <a:xfrm>
            <a:off x="6012282" y="3289613"/>
            <a:ext cx="5547371" cy="3055092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800" b="0" dirty="0">
                <a:solidFill>
                  <a:schemeClr val="bg1"/>
                </a:solidFill>
                <a:latin typeface="+mn-lt"/>
                <a:ea typeface="+mn-lt"/>
                <a:cs typeface="+mn-lt"/>
              </a:rPr>
              <a:t>Union de commerçants </a:t>
            </a:r>
            <a:br>
              <a:rPr lang="fr-FR" sz="3600" b="0" dirty="0">
                <a:solidFill>
                  <a:schemeClr val="bg1"/>
                </a:solidFill>
                <a:latin typeface="+mn-lt"/>
                <a:ea typeface="+mn-lt"/>
                <a:cs typeface="+mn-lt"/>
              </a:rPr>
            </a:br>
            <a:r>
              <a:rPr lang="fr-FR" sz="3600" b="0" dirty="0">
                <a:solidFill>
                  <a:schemeClr val="bg1"/>
                </a:solidFill>
                <a:latin typeface="+mj-lt"/>
                <a:ea typeface="+mn-lt"/>
                <a:cs typeface="+mn-lt"/>
              </a:rPr>
              <a:t>Moins de 10 000 habitants</a:t>
            </a:r>
            <a:endParaRPr lang="en-US" sz="3600" b="0" dirty="0">
              <a:solidFill>
                <a:schemeClr val="bg1"/>
              </a:solidFill>
              <a:latin typeface="+mj-lt"/>
            </a:endParaRPr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C67FE94D-EB6F-3684-309B-6F4BB9844782}"/>
              </a:ext>
            </a:extLst>
          </p:cNvPr>
          <p:cNvCxnSpPr/>
          <p:nvPr userDrawn="1"/>
        </p:nvCxnSpPr>
        <p:spPr>
          <a:xfrm>
            <a:off x="5636525" y="3352775"/>
            <a:ext cx="0" cy="2925195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7175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texte +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 descr="Une image contenant violet, violette, Caractère coloré, Graphique&#10;&#10;Description générée automatiquement">
            <a:extLst>
              <a:ext uri="{FF2B5EF4-FFF2-40B4-BE49-F238E27FC236}">
                <a16:creationId xmlns:a16="http://schemas.microsoft.com/office/drawing/2014/main" id="{678283ED-CCEE-CFB6-6B32-9AF23DF14304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Image 3">
            <a:extLst>
              <a:ext uri="{FF2B5EF4-FFF2-40B4-BE49-F238E27FC236}">
                <a16:creationId xmlns:a16="http://schemas.microsoft.com/office/drawing/2014/main" id="{BA6A17AF-7CD1-CA83-E1CE-416DB910934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b="19524"/>
          <a:stretch>
            <a:fillRect/>
          </a:stretch>
        </p:blipFill>
        <p:spPr>
          <a:xfrm>
            <a:off x="3488991" y="2921150"/>
            <a:ext cx="5214017" cy="2121432"/>
          </a:xfrm>
          <a:prstGeom prst="rect">
            <a:avLst/>
          </a:prstGeom>
        </p:spPr>
      </p:pic>
      <p:sp>
        <p:nvSpPr>
          <p:cNvPr id="2" name="Titre 13">
            <a:extLst>
              <a:ext uri="{FF2B5EF4-FFF2-40B4-BE49-F238E27FC236}">
                <a16:creationId xmlns:a16="http://schemas.microsoft.com/office/drawing/2014/main" id="{0E09E562-82FB-C91D-0EBE-C2E288E07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3044" y="441047"/>
            <a:ext cx="10725912" cy="2398868"/>
          </a:xfrm>
        </p:spPr>
        <p:txBody>
          <a:bodyPr/>
          <a:lstStyle>
            <a:lvl1pPr algn="ctr">
              <a:defRPr>
                <a:gradFill flip="none" rotWithShape="1">
                  <a:gsLst>
                    <a:gs pos="0">
                      <a:srgbClr val="DBDCFD"/>
                    </a:gs>
                    <a:gs pos="100000">
                      <a:schemeClr val="bg1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pic>
        <p:nvPicPr>
          <p:cNvPr id="3" name="Graphique 2">
            <a:extLst>
              <a:ext uri="{FF2B5EF4-FFF2-40B4-BE49-F238E27FC236}">
                <a16:creationId xmlns:a16="http://schemas.microsoft.com/office/drawing/2014/main" id="{6B238EB5-D8E8-D9AF-2D9B-2C1ED9D0A278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021000" y="5394362"/>
            <a:ext cx="3401110" cy="968009"/>
          </a:xfrm>
          <a:prstGeom prst="rect">
            <a:avLst/>
          </a:prstGeom>
        </p:spPr>
      </p:pic>
      <p:pic>
        <p:nvPicPr>
          <p:cNvPr id="4" name="Image 3" descr="Une image contenant texte, capture d’écran, Police, logo&#10;&#10;Le contenu généré par l’IA peut être incorrect.">
            <a:extLst>
              <a:ext uri="{FF2B5EF4-FFF2-40B4-BE49-F238E27FC236}">
                <a16:creationId xmlns:a16="http://schemas.microsoft.com/office/drawing/2014/main" id="{F2AFC1CB-29A5-CA34-1B5B-DF6677601ACE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6487893" y="5368426"/>
            <a:ext cx="3906975" cy="111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85840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ésentation candid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Espace réservé du texte 2">
            <a:extLst>
              <a:ext uri="{FF2B5EF4-FFF2-40B4-BE49-F238E27FC236}">
                <a16:creationId xmlns:a16="http://schemas.microsoft.com/office/drawing/2014/main" id="{49F0CBE3-C604-1280-2956-E3A184ED16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04936" y="4368241"/>
            <a:ext cx="5241759" cy="1692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spcBef>
                <a:spcPts val="300"/>
              </a:spcBef>
              <a:defRPr sz="16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200"/>
            </a:lvl3pPr>
            <a:lvl4pPr>
              <a:spcBef>
                <a:spcPts val="300"/>
              </a:spcBef>
              <a:defRPr sz="1100"/>
            </a:lvl4pPr>
            <a:lvl5pPr>
              <a:spcBef>
                <a:spcPts val="300"/>
              </a:spcBef>
              <a:defRPr sz="110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1" name="Espace réservé pour une image  10">
            <a:extLst>
              <a:ext uri="{FF2B5EF4-FFF2-40B4-BE49-F238E27FC236}">
                <a16:creationId xmlns:a16="http://schemas.microsoft.com/office/drawing/2014/main" id="{8789C03F-FE2C-CC0F-5DE9-A284F9388EE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365125"/>
            <a:ext cx="3111276" cy="5445681"/>
          </a:xfrm>
          <a:custGeom>
            <a:avLst/>
            <a:gdLst>
              <a:gd name="csX0" fmla="*/ 0 w 3104147"/>
              <a:gd name="csY0" fmla="*/ 0 h 5715000"/>
              <a:gd name="csX1" fmla="*/ 2586779 w 3104147"/>
              <a:gd name="csY1" fmla="*/ 0 h 5715000"/>
              <a:gd name="csX2" fmla="*/ 3104147 w 3104147"/>
              <a:gd name="csY2" fmla="*/ 517368 h 5715000"/>
              <a:gd name="csX3" fmla="*/ 3104147 w 3104147"/>
              <a:gd name="csY3" fmla="*/ 5715000 h 5715000"/>
              <a:gd name="csX4" fmla="*/ 0 w 3104147"/>
              <a:gd name="csY4" fmla="*/ 5715000 h 5715000"/>
              <a:gd name="csX5" fmla="*/ 0 w 3104147"/>
              <a:gd name="csY5" fmla="*/ 0 h 5715000"/>
              <a:gd name="csX0" fmla="*/ 0 w 3104147"/>
              <a:gd name="csY0" fmla="*/ 0 h 5716157"/>
              <a:gd name="csX1" fmla="*/ 2586779 w 3104147"/>
              <a:gd name="csY1" fmla="*/ 0 h 5716157"/>
              <a:gd name="csX2" fmla="*/ 3104147 w 3104147"/>
              <a:gd name="csY2" fmla="*/ 517368 h 5716157"/>
              <a:gd name="csX3" fmla="*/ 3104147 w 3104147"/>
              <a:gd name="csY3" fmla="*/ 5715000 h 5716157"/>
              <a:gd name="csX4" fmla="*/ 2526633 w 3104147"/>
              <a:gd name="csY4" fmla="*/ 5715000 h 5716157"/>
              <a:gd name="csX5" fmla="*/ 0 w 3104147"/>
              <a:gd name="csY5" fmla="*/ 5715000 h 5716157"/>
              <a:gd name="csX6" fmla="*/ 0 w 3104147"/>
              <a:gd name="csY6" fmla="*/ 0 h 5716157"/>
              <a:gd name="csX0" fmla="*/ 0 w 3104147"/>
              <a:gd name="csY0" fmla="*/ 0 h 5715022"/>
              <a:gd name="csX1" fmla="*/ 2586779 w 3104147"/>
              <a:gd name="csY1" fmla="*/ 0 h 5715022"/>
              <a:gd name="csX2" fmla="*/ 3104147 w 3104147"/>
              <a:gd name="csY2" fmla="*/ 517368 h 5715022"/>
              <a:gd name="csX3" fmla="*/ 3104147 w 3104147"/>
              <a:gd name="csY3" fmla="*/ 5197643 h 5715022"/>
              <a:gd name="csX4" fmla="*/ 2526633 w 3104147"/>
              <a:gd name="csY4" fmla="*/ 5715000 h 5715022"/>
              <a:gd name="csX5" fmla="*/ 0 w 3104147"/>
              <a:gd name="csY5" fmla="*/ 5715000 h 5715022"/>
              <a:gd name="csX6" fmla="*/ 0 w 3104147"/>
              <a:gd name="csY6" fmla="*/ 0 h 5715022"/>
              <a:gd name="csX0" fmla="*/ 0 w 3104147"/>
              <a:gd name="csY0" fmla="*/ 0 h 5715022"/>
              <a:gd name="csX1" fmla="*/ 2586779 w 3104147"/>
              <a:gd name="csY1" fmla="*/ 0 h 5715022"/>
              <a:gd name="csX2" fmla="*/ 3104147 w 3104147"/>
              <a:gd name="csY2" fmla="*/ 517368 h 5715022"/>
              <a:gd name="csX3" fmla="*/ 3104147 w 3104147"/>
              <a:gd name="csY3" fmla="*/ 5197643 h 5715022"/>
              <a:gd name="csX4" fmla="*/ 2430380 w 3104147"/>
              <a:gd name="csY4" fmla="*/ 5715000 h 5715022"/>
              <a:gd name="csX5" fmla="*/ 0 w 3104147"/>
              <a:gd name="csY5" fmla="*/ 5715000 h 5715022"/>
              <a:gd name="csX6" fmla="*/ 0 w 3104147"/>
              <a:gd name="csY6" fmla="*/ 0 h 5715022"/>
              <a:gd name="csX0" fmla="*/ 0 w 3104147"/>
              <a:gd name="csY0" fmla="*/ 0 h 5718564"/>
              <a:gd name="csX1" fmla="*/ 2586779 w 3104147"/>
              <a:gd name="csY1" fmla="*/ 0 h 5718564"/>
              <a:gd name="csX2" fmla="*/ 3104147 w 3104147"/>
              <a:gd name="csY2" fmla="*/ 517368 h 5718564"/>
              <a:gd name="csX3" fmla="*/ 3104147 w 3104147"/>
              <a:gd name="csY3" fmla="*/ 5197643 h 5718564"/>
              <a:gd name="csX4" fmla="*/ 2430380 w 3104147"/>
              <a:gd name="csY4" fmla="*/ 5715000 h 5718564"/>
              <a:gd name="csX5" fmla="*/ 0 w 3104147"/>
              <a:gd name="csY5" fmla="*/ 5715000 h 5718564"/>
              <a:gd name="csX6" fmla="*/ 0 w 3104147"/>
              <a:gd name="csY6" fmla="*/ 0 h 5718564"/>
              <a:gd name="csX0" fmla="*/ 0 w 3104451"/>
              <a:gd name="csY0" fmla="*/ 0 h 5718564"/>
              <a:gd name="csX1" fmla="*/ 2586779 w 3104451"/>
              <a:gd name="csY1" fmla="*/ 0 h 5718564"/>
              <a:gd name="csX2" fmla="*/ 3104147 w 3104451"/>
              <a:gd name="csY2" fmla="*/ 517368 h 5718564"/>
              <a:gd name="csX3" fmla="*/ 3104147 w 3104451"/>
              <a:gd name="csY3" fmla="*/ 5197643 h 5718564"/>
              <a:gd name="csX4" fmla="*/ 2430380 w 3104451"/>
              <a:gd name="csY4" fmla="*/ 5715000 h 5718564"/>
              <a:gd name="csX5" fmla="*/ 0 w 3104451"/>
              <a:gd name="csY5" fmla="*/ 5715000 h 5718564"/>
              <a:gd name="csX6" fmla="*/ 0 w 3104451"/>
              <a:gd name="csY6" fmla="*/ 0 h 5718564"/>
              <a:gd name="csX0" fmla="*/ 0 w 3105929"/>
              <a:gd name="csY0" fmla="*/ 0 h 5718564"/>
              <a:gd name="csX1" fmla="*/ 2586779 w 3105929"/>
              <a:gd name="csY1" fmla="*/ 0 h 5718564"/>
              <a:gd name="csX2" fmla="*/ 3104147 w 3105929"/>
              <a:gd name="csY2" fmla="*/ 517368 h 5718564"/>
              <a:gd name="csX3" fmla="*/ 3104147 w 3105929"/>
              <a:gd name="csY3" fmla="*/ 5197643 h 5718564"/>
              <a:gd name="csX4" fmla="*/ 2430380 w 3105929"/>
              <a:gd name="csY4" fmla="*/ 5715000 h 5718564"/>
              <a:gd name="csX5" fmla="*/ 0 w 3105929"/>
              <a:gd name="csY5" fmla="*/ 5715000 h 5718564"/>
              <a:gd name="csX6" fmla="*/ 0 w 3105929"/>
              <a:gd name="csY6" fmla="*/ 0 h 5718564"/>
              <a:gd name="csX0" fmla="*/ 0 w 3105929"/>
              <a:gd name="csY0" fmla="*/ 0 h 5753322"/>
              <a:gd name="csX1" fmla="*/ 2586779 w 3105929"/>
              <a:gd name="csY1" fmla="*/ 0 h 5753322"/>
              <a:gd name="csX2" fmla="*/ 3104147 w 3105929"/>
              <a:gd name="csY2" fmla="*/ 517368 h 5753322"/>
              <a:gd name="csX3" fmla="*/ 3104147 w 3105929"/>
              <a:gd name="csY3" fmla="*/ 5197643 h 5753322"/>
              <a:gd name="csX4" fmla="*/ 2430380 w 3105929"/>
              <a:gd name="csY4" fmla="*/ 5715000 h 5753322"/>
              <a:gd name="csX5" fmla="*/ 0 w 3105929"/>
              <a:gd name="csY5" fmla="*/ 5715000 h 5753322"/>
              <a:gd name="csX6" fmla="*/ 0 w 3105929"/>
              <a:gd name="csY6" fmla="*/ 0 h 5753322"/>
              <a:gd name="csX0" fmla="*/ 0 w 3105929"/>
              <a:gd name="csY0" fmla="*/ 0 h 5721238"/>
              <a:gd name="csX1" fmla="*/ 2586779 w 3105929"/>
              <a:gd name="csY1" fmla="*/ 0 h 5721238"/>
              <a:gd name="csX2" fmla="*/ 3104147 w 3105929"/>
              <a:gd name="csY2" fmla="*/ 517368 h 5721238"/>
              <a:gd name="csX3" fmla="*/ 3104147 w 3105929"/>
              <a:gd name="csY3" fmla="*/ 5197643 h 5721238"/>
              <a:gd name="csX4" fmla="*/ 2430380 w 3105929"/>
              <a:gd name="csY4" fmla="*/ 5715000 h 5721238"/>
              <a:gd name="csX5" fmla="*/ 0 w 3105929"/>
              <a:gd name="csY5" fmla="*/ 5715000 h 5721238"/>
              <a:gd name="csX6" fmla="*/ 0 w 3105929"/>
              <a:gd name="csY6" fmla="*/ 0 h 5721238"/>
              <a:gd name="csX0" fmla="*/ 0 w 3105929"/>
              <a:gd name="csY0" fmla="*/ 0 h 5769364"/>
              <a:gd name="csX1" fmla="*/ 2586779 w 3105929"/>
              <a:gd name="csY1" fmla="*/ 0 h 5769364"/>
              <a:gd name="csX2" fmla="*/ 3104147 w 3105929"/>
              <a:gd name="csY2" fmla="*/ 517368 h 5769364"/>
              <a:gd name="csX3" fmla="*/ 3104147 w 3105929"/>
              <a:gd name="csY3" fmla="*/ 4981074 h 5769364"/>
              <a:gd name="csX4" fmla="*/ 2430380 w 3105929"/>
              <a:gd name="csY4" fmla="*/ 5715000 h 5769364"/>
              <a:gd name="csX5" fmla="*/ 0 w 3105929"/>
              <a:gd name="csY5" fmla="*/ 5715000 h 5769364"/>
              <a:gd name="csX6" fmla="*/ 0 w 3105929"/>
              <a:gd name="csY6" fmla="*/ 0 h 5769364"/>
              <a:gd name="csX0" fmla="*/ 0 w 3111276"/>
              <a:gd name="csY0" fmla="*/ 0 h 5769364"/>
              <a:gd name="csX1" fmla="*/ 2586779 w 3111276"/>
              <a:gd name="csY1" fmla="*/ 0 h 5769364"/>
              <a:gd name="csX2" fmla="*/ 3104147 w 3111276"/>
              <a:gd name="csY2" fmla="*/ 517368 h 5769364"/>
              <a:gd name="csX3" fmla="*/ 3104147 w 3111276"/>
              <a:gd name="csY3" fmla="*/ 4981074 h 5769364"/>
              <a:gd name="csX4" fmla="*/ 2430380 w 3111276"/>
              <a:gd name="csY4" fmla="*/ 5715000 h 5769364"/>
              <a:gd name="csX5" fmla="*/ 0 w 3111276"/>
              <a:gd name="csY5" fmla="*/ 5715000 h 5769364"/>
              <a:gd name="csX6" fmla="*/ 0 w 3111276"/>
              <a:gd name="csY6" fmla="*/ 0 h 5769364"/>
              <a:gd name="csX0" fmla="*/ 0 w 3111276"/>
              <a:gd name="csY0" fmla="*/ 0 h 5721238"/>
              <a:gd name="csX1" fmla="*/ 2586779 w 3111276"/>
              <a:gd name="csY1" fmla="*/ 0 h 5721238"/>
              <a:gd name="csX2" fmla="*/ 3104147 w 3111276"/>
              <a:gd name="csY2" fmla="*/ 517368 h 5721238"/>
              <a:gd name="csX3" fmla="*/ 3104147 w 3111276"/>
              <a:gd name="csY3" fmla="*/ 4981074 h 5721238"/>
              <a:gd name="csX4" fmla="*/ 2430380 w 3111276"/>
              <a:gd name="csY4" fmla="*/ 5715000 h 5721238"/>
              <a:gd name="csX5" fmla="*/ 0 w 3111276"/>
              <a:gd name="csY5" fmla="*/ 5715000 h 5721238"/>
              <a:gd name="csX6" fmla="*/ 0 w 3111276"/>
              <a:gd name="csY6" fmla="*/ 0 h 5721238"/>
              <a:gd name="csX0" fmla="*/ 0 w 3111276"/>
              <a:gd name="csY0" fmla="*/ 0 h 5726585"/>
              <a:gd name="csX1" fmla="*/ 2586779 w 3111276"/>
              <a:gd name="csY1" fmla="*/ 0 h 5726585"/>
              <a:gd name="csX2" fmla="*/ 3104147 w 3111276"/>
              <a:gd name="csY2" fmla="*/ 517368 h 5726585"/>
              <a:gd name="csX3" fmla="*/ 3104147 w 3111276"/>
              <a:gd name="csY3" fmla="*/ 4981074 h 5726585"/>
              <a:gd name="csX4" fmla="*/ 2430380 w 3111276"/>
              <a:gd name="csY4" fmla="*/ 5715000 h 5726585"/>
              <a:gd name="csX5" fmla="*/ 0 w 3111276"/>
              <a:gd name="csY5" fmla="*/ 5715000 h 5726585"/>
              <a:gd name="csX6" fmla="*/ 0 w 3111276"/>
              <a:gd name="csY6" fmla="*/ 0 h 5726585"/>
              <a:gd name="csX0" fmla="*/ 0 w 3111276"/>
              <a:gd name="csY0" fmla="*/ 0 h 5726585"/>
              <a:gd name="csX1" fmla="*/ 2586779 w 3111276"/>
              <a:gd name="csY1" fmla="*/ 0 h 5726585"/>
              <a:gd name="csX2" fmla="*/ 3104147 w 3111276"/>
              <a:gd name="csY2" fmla="*/ 517368 h 5726585"/>
              <a:gd name="csX3" fmla="*/ 3104147 w 3111276"/>
              <a:gd name="csY3" fmla="*/ 4981074 h 5726585"/>
              <a:gd name="csX4" fmla="*/ 2430380 w 3111276"/>
              <a:gd name="csY4" fmla="*/ 5715000 h 5726585"/>
              <a:gd name="csX5" fmla="*/ 0 w 3111276"/>
              <a:gd name="csY5" fmla="*/ 5715000 h 5726585"/>
              <a:gd name="csX6" fmla="*/ 0 w 3111276"/>
              <a:gd name="csY6" fmla="*/ 0 h 572658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3111276" h="5726585">
                <a:moveTo>
                  <a:pt x="0" y="0"/>
                </a:moveTo>
                <a:lnTo>
                  <a:pt x="2586779" y="0"/>
                </a:lnTo>
                <a:cubicBezTo>
                  <a:pt x="2872513" y="0"/>
                  <a:pt x="3104147" y="231634"/>
                  <a:pt x="3104147" y="517368"/>
                </a:cubicBezTo>
                <a:cubicBezTo>
                  <a:pt x="3104147" y="2077460"/>
                  <a:pt x="3120189" y="4395538"/>
                  <a:pt x="3104147" y="4981074"/>
                </a:cubicBezTo>
                <a:cubicBezTo>
                  <a:pt x="3088105" y="5566610"/>
                  <a:pt x="2971802" y="5688932"/>
                  <a:pt x="2430380" y="5715000"/>
                </a:cubicBezTo>
                <a:cubicBezTo>
                  <a:pt x="1888958" y="5741068"/>
                  <a:pt x="810127" y="5715000"/>
                  <a:pt x="0" y="5715000"/>
                </a:cubicBezTo>
                <a:lnTo>
                  <a:pt x="0" y="0"/>
                </a:lnTo>
                <a:close/>
              </a:path>
            </a:pathLst>
          </a:custGeom>
        </p:spPr>
        <p:txBody>
          <a:bodyPr/>
          <a:lstStyle/>
          <a:p>
            <a:endParaRPr lang="fr-FR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A2321378-CE60-6C11-F164-790A1E74D1A4}"/>
              </a:ext>
            </a:extLst>
          </p:cNvPr>
          <p:cNvPicPr/>
          <p:nvPr userDrawn="1"/>
        </p:nvPicPr>
        <p:blipFill>
          <a:blip r:embed="rId2"/>
          <a:srcRect l="9836" t="66918" r="51109" b="17234"/>
          <a:stretch>
            <a:fillRect/>
          </a:stretch>
        </p:blipFill>
        <p:spPr>
          <a:xfrm rot="10800000" flipH="1">
            <a:off x="0" y="-7378"/>
            <a:ext cx="4626591" cy="1054572"/>
          </a:xfrm>
          <a:prstGeom prst="rect">
            <a:avLst/>
          </a:prstGeom>
        </p:spPr>
      </p:pic>
      <p:sp>
        <p:nvSpPr>
          <p:cNvPr id="14" name="Titre 13">
            <a:extLst>
              <a:ext uri="{FF2B5EF4-FFF2-40B4-BE49-F238E27FC236}">
                <a16:creationId xmlns:a16="http://schemas.microsoft.com/office/drawing/2014/main" id="{8195EDA6-DE5E-D306-5C45-72749B57B90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04936" y="257619"/>
            <a:ext cx="8306650" cy="1325563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4000">
                <a:gradFill flip="none" rotWithShape="1">
                  <a:gsLst>
                    <a:gs pos="0">
                      <a:srgbClr val="8015EE"/>
                    </a:gs>
                    <a:gs pos="100000">
                      <a:srgbClr val="373CF5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</a:defRPr>
            </a:lvl1pPr>
          </a:lstStyle>
          <a:p>
            <a:r>
              <a:rPr lang="fr-FR" dirty="0"/>
              <a:t>[Nom candidat]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140C611-18D4-1380-08B3-4314CC6F69D0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3404936" y="2104884"/>
            <a:ext cx="5241759" cy="1692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spcBef>
                <a:spcPts val="300"/>
              </a:spcBef>
              <a:defRPr sz="16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200"/>
            </a:lvl3pPr>
            <a:lvl4pPr>
              <a:spcBef>
                <a:spcPts val="300"/>
              </a:spcBef>
              <a:defRPr sz="1100"/>
            </a:lvl4pPr>
            <a:lvl5pPr>
              <a:spcBef>
                <a:spcPts val="300"/>
              </a:spcBef>
              <a:defRPr sz="110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u texte 2">
            <a:extLst>
              <a:ext uri="{FF2B5EF4-FFF2-40B4-BE49-F238E27FC236}">
                <a16:creationId xmlns:a16="http://schemas.microsoft.com/office/drawing/2014/main" id="{77A3B75E-676C-8370-0733-352D028A5501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9090707" y="2104885"/>
            <a:ext cx="2620880" cy="38836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spcBef>
                <a:spcPts val="300"/>
              </a:spcBef>
              <a:defRPr sz="16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200"/>
            </a:lvl3pPr>
            <a:lvl4pPr>
              <a:spcBef>
                <a:spcPts val="300"/>
              </a:spcBef>
              <a:defRPr sz="1100"/>
            </a:lvl4pPr>
            <a:lvl5pPr>
              <a:spcBef>
                <a:spcPts val="300"/>
              </a:spcBef>
              <a:defRPr sz="110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D302E16-D6F6-254E-4340-10FCA8A61566}"/>
              </a:ext>
            </a:extLst>
          </p:cNvPr>
          <p:cNvSpPr txBox="1"/>
          <p:nvPr userDrawn="1"/>
        </p:nvSpPr>
        <p:spPr>
          <a:xfrm>
            <a:off x="3404936" y="1647350"/>
            <a:ext cx="5241758" cy="442674"/>
          </a:xfrm>
          <a:prstGeom prst="roundRect">
            <a:avLst/>
          </a:prstGeom>
          <a:gradFill>
            <a:gsLst>
              <a:gs pos="0">
                <a:schemeClr val="accent2"/>
              </a:gs>
              <a:gs pos="100000">
                <a:schemeClr val="bg2"/>
              </a:gs>
            </a:gsLst>
            <a:lin ang="8400000" scaled="0"/>
          </a:gradFill>
        </p:spPr>
        <p:txBody>
          <a:bodyPr wrap="square" rtlCol="0">
            <a:spAutoFit/>
          </a:bodyPr>
          <a:lstStyle/>
          <a:p>
            <a:r>
              <a:rPr lang="fr-FR" sz="2000" spc="20" baseline="0" dirty="0">
                <a:solidFill>
                  <a:schemeClr val="bg1"/>
                </a:solidFill>
                <a:latin typeface="+mj-lt"/>
              </a:rPr>
              <a:t>Activité(s)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7231930-EE26-879F-5A7B-1DAD2F1CAB82}"/>
              </a:ext>
            </a:extLst>
          </p:cNvPr>
          <p:cNvSpPr txBox="1"/>
          <p:nvPr userDrawn="1"/>
        </p:nvSpPr>
        <p:spPr>
          <a:xfrm>
            <a:off x="3404936" y="3925567"/>
            <a:ext cx="5241758" cy="442674"/>
          </a:xfrm>
          <a:prstGeom prst="roundRect">
            <a:avLst/>
          </a:prstGeom>
          <a:gradFill>
            <a:gsLst>
              <a:gs pos="0">
                <a:schemeClr val="accent2"/>
              </a:gs>
              <a:gs pos="100000">
                <a:schemeClr val="bg2"/>
              </a:gs>
            </a:gsLst>
            <a:lin ang="8400000" scaled="0"/>
          </a:gradFill>
        </p:spPr>
        <p:txBody>
          <a:bodyPr wrap="square" rtlCol="0">
            <a:spAutoFit/>
          </a:bodyPr>
          <a:lstStyle/>
          <a:p>
            <a:r>
              <a:rPr lang="fr-FR" sz="2000" spc="20" baseline="0" dirty="0">
                <a:solidFill>
                  <a:schemeClr val="bg1"/>
                </a:solidFill>
                <a:latin typeface="+mj-lt"/>
              </a:rPr>
              <a:t>Points clés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B0B29068-5761-F56D-DCA5-A67988C01A15}"/>
              </a:ext>
            </a:extLst>
          </p:cNvPr>
          <p:cNvSpPr txBox="1"/>
          <p:nvPr userDrawn="1"/>
        </p:nvSpPr>
        <p:spPr>
          <a:xfrm>
            <a:off x="9080726" y="1647350"/>
            <a:ext cx="2630860" cy="442674"/>
          </a:xfrm>
          <a:prstGeom prst="roundRect">
            <a:avLst/>
          </a:prstGeom>
          <a:gradFill>
            <a:gsLst>
              <a:gs pos="0">
                <a:schemeClr val="accent2"/>
              </a:gs>
              <a:gs pos="100000">
                <a:schemeClr val="bg2"/>
              </a:gs>
            </a:gsLst>
            <a:lin ang="8400000" scaled="0"/>
          </a:gradFill>
        </p:spPr>
        <p:txBody>
          <a:bodyPr wrap="square" rtlCol="0">
            <a:spAutoFit/>
          </a:bodyPr>
          <a:lstStyle/>
          <a:p>
            <a:r>
              <a:rPr lang="fr-FR" sz="2000" spc="20" baseline="0" dirty="0">
                <a:solidFill>
                  <a:schemeClr val="bg1"/>
                </a:solidFill>
                <a:latin typeface="+mj-lt"/>
              </a:rPr>
              <a:t>Lieu</a:t>
            </a:r>
          </a:p>
        </p:txBody>
      </p:sp>
    </p:spTree>
    <p:extLst>
      <p:ext uri="{BB962C8B-B14F-4D97-AF65-F5344CB8AC3E}">
        <p14:creationId xmlns:p14="http://schemas.microsoft.com/office/powerpoint/2010/main" val="375870423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ésentation dossi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D68E5558-FD9F-5959-52F8-A24D8803FB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9863" y="4436481"/>
            <a:ext cx="7521724" cy="1692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spcBef>
                <a:spcPts val="300"/>
              </a:spcBef>
              <a:defRPr sz="16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200"/>
            </a:lvl3pPr>
            <a:lvl4pPr>
              <a:spcBef>
                <a:spcPts val="300"/>
              </a:spcBef>
              <a:defRPr sz="1100"/>
            </a:lvl4pPr>
            <a:lvl5pPr>
              <a:spcBef>
                <a:spcPts val="300"/>
              </a:spcBef>
              <a:defRPr sz="110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8" name="Titre 13">
            <a:extLst>
              <a:ext uri="{FF2B5EF4-FFF2-40B4-BE49-F238E27FC236}">
                <a16:creationId xmlns:a16="http://schemas.microsoft.com/office/drawing/2014/main" id="{33948A35-510C-5C11-FD9C-0259F6B832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152" y="257619"/>
            <a:ext cx="11123434" cy="1325563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4000">
                <a:gradFill flip="none" rotWithShape="1">
                  <a:gsLst>
                    <a:gs pos="0">
                      <a:srgbClr val="8015EE"/>
                    </a:gs>
                    <a:gs pos="100000">
                      <a:srgbClr val="373CF5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</a:defRPr>
            </a:lvl1pPr>
          </a:lstStyle>
          <a:p>
            <a:r>
              <a:rPr lang="fr-FR" dirty="0"/>
              <a:t>[Nom candidat]</a:t>
            </a:r>
          </a:p>
        </p:txBody>
      </p:sp>
      <p:sp>
        <p:nvSpPr>
          <p:cNvPr id="19" name="Espace réservé du texte 2">
            <a:extLst>
              <a:ext uri="{FF2B5EF4-FFF2-40B4-BE49-F238E27FC236}">
                <a16:creationId xmlns:a16="http://schemas.microsoft.com/office/drawing/2014/main" id="{36C4BEC2-E019-5AC9-0069-37064D3DC016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189863" y="2102172"/>
            <a:ext cx="7521724" cy="1861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spcBef>
                <a:spcPts val="300"/>
              </a:spcBef>
              <a:defRPr sz="16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200"/>
            </a:lvl3pPr>
            <a:lvl4pPr>
              <a:spcBef>
                <a:spcPts val="300"/>
              </a:spcBef>
              <a:defRPr sz="1100"/>
            </a:lvl4pPr>
            <a:lvl5pPr>
              <a:spcBef>
                <a:spcPts val="300"/>
              </a:spcBef>
              <a:defRPr sz="110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C9FBAC4F-F724-D4E4-40E6-F06D618A20D5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588151" y="2494711"/>
            <a:ext cx="3315109" cy="34937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spcBef>
                <a:spcPts val="300"/>
              </a:spcBef>
              <a:defRPr sz="16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200"/>
            </a:lvl3pPr>
            <a:lvl4pPr>
              <a:spcBef>
                <a:spcPts val="300"/>
              </a:spcBef>
              <a:defRPr sz="1100"/>
            </a:lvl4pPr>
            <a:lvl5pPr>
              <a:spcBef>
                <a:spcPts val="300"/>
              </a:spcBef>
              <a:defRPr sz="110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B58086DA-D416-4756-BF17-BB9D3B977546}"/>
              </a:ext>
            </a:extLst>
          </p:cNvPr>
          <p:cNvSpPr txBox="1"/>
          <p:nvPr userDrawn="1"/>
        </p:nvSpPr>
        <p:spPr>
          <a:xfrm>
            <a:off x="4189862" y="1647350"/>
            <a:ext cx="7521723" cy="442674"/>
          </a:xfrm>
          <a:prstGeom prst="roundRect">
            <a:avLst/>
          </a:prstGeom>
          <a:gradFill>
            <a:gsLst>
              <a:gs pos="0">
                <a:schemeClr val="accent2"/>
              </a:gs>
              <a:gs pos="100000">
                <a:schemeClr val="bg2"/>
              </a:gs>
            </a:gsLst>
            <a:lin ang="8400000" scaled="0"/>
          </a:gradFill>
        </p:spPr>
        <p:txBody>
          <a:bodyPr wrap="square" rtlCol="0">
            <a:spAutoFit/>
          </a:bodyPr>
          <a:lstStyle/>
          <a:p>
            <a:r>
              <a:rPr lang="fr-FR" sz="2000" spc="20" baseline="0" dirty="0">
                <a:solidFill>
                  <a:schemeClr val="bg1"/>
                </a:solidFill>
                <a:latin typeface="+mj-lt"/>
              </a:rPr>
              <a:t>Impact et présence sur le territoire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5F334E88-0084-A025-3A71-008F3F72E713}"/>
              </a:ext>
            </a:extLst>
          </p:cNvPr>
          <p:cNvSpPr txBox="1"/>
          <p:nvPr userDrawn="1"/>
        </p:nvSpPr>
        <p:spPr>
          <a:xfrm>
            <a:off x="4189862" y="3993807"/>
            <a:ext cx="7521723" cy="442674"/>
          </a:xfrm>
          <a:prstGeom prst="roundRect">
            <a:avLst/>
          </a:prstGeom>
          <a:gradFill>
            <a:gsLst>
              <a:gs pos="0">
                <a:schemeClr val="accent2"/>
              </a:gs>
              <a:gs pos="100000">
                <a:schemeClr val="bg2"/>
              </a:gs>
            </a:gsLst>
            <a:lin ang="8400000" scaled="0"/>
          </a:gradFill>
        </p:spPr>
        <p:txBody>
          <a:bodyPr wrap="square" rtlCol="0">
            <a:spAutoFit/>
          </a:bodyPr>
          <a:lstStyle/>
          <a:p>
            <a:r>
              <a:rPr lang="fr-FR" sz="2000" spc="20" baseline="0" dirty="0">
                <a:solidFill>
                  <a:schemeClr val="bg1"/>
                </a:solidFill>
                <a:latin typeface="+mj-lt"/>
              </a:rPr>
              <a:t>Caractère original ou remarquable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0BCDA9CC-A265-2CAD-4C1B-671361C8E392}"/>
              </a:ext>
            </a:extLst>
          </p:cNvPr>
          <p:cNvSpPr txBox="1"/>
          <p:nvPr userDrawn="1"/>
        </p:nvSpPr>
        <p:spPr>
          <a:xfrm>
            <a:off x="578171" y="1647350"/>
            <a:ext cx="3324296" cy="783193"/>
          </a:xfrm>
          <a:prstGeom prst="roundRect">
            <a:avLst/>
          </a:prstGeom>
          <a:gradFill>
            <a:gsLst>
              <a:gs pos="0">
                <a:schemeClr val="accent2"/>
              </a:gs>
              <a:gs pos="100000">
                <a:schemeClr val="bg2"/>
              </a:gs>
            </a:gsLst>
            <a:lin ang="8400000" scaled="0"/>
          </a:gradFill>
        </p:spPr>
        <p:txBody>
          <a:bodyPr wrap="square" rtlCol="0">
            <a:spAutoFit/>
          </a:bodyPr>
          <a:lstStyle/>
          <a:p>
            <a:r>
              <a:rPr lang="fr-FR" sz="2000" spc="20" baseline="0" dirty="0">
                <a:solidFill>
                  <a:schemeClr val="bg1"/>
                </a:solidFill>
                <a:latin typeface="+mj-lt"/>
              </a:rPr>
              <a:t>Présentation </a:t>
            </a:r>
          </a:p>
          <a:p>
            <a:r>
              <a:rPr lang="fr-FR" sz="2000" spc="20" baseline="0" dirty="0">
                <a:solidFill>
                  <a:schemeClr val="bg1"/>
                </a:solidFill>
                <a:latin typeface="+mj-lt"/>
              </a:rPr>
              <a:t>et contenu du dossier</a:t>
            </a:r>
          </a:p>
        </p:txBody>
      </p:sp>
    </p:spTree>
    <p:extLst>
      <p:ext uri="{BB962C8B-B14F-4D97-AF65-F5344CB8AC3E}">
        <p14:creationId xmlns:p14="http://schemas.microsoft.com/office/powerpoint/2010/main" val="34523961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li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re 13">
            <a:extLst>
              <a:ext uri="{FF2B5EF4-FFF2-40B4-BE49-F238E27FC236}">
                <a16:creationId xmlns:a16="http://schemas.microsoft.com/office/drawing/2014/main" id="{33948A35-510C-5C11-FD9C-0259F6B832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152" y="257619"/>
            <a:ext cx="11123434" cy="1325563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4000">
                <a:gradFill flip="none" rotWithShape="1">
                  <a:gsLst>
                    <a:gs pos="0">
                      <a:srgbClr val="8015EE"/>
                    </a:gs>
                    <a:gs pos="100000">
                      <a:srgbClr val="373CF5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</a:defRPr>
            </a:lvl1pPr>
          </a:lstStyle>
          <a:p>
            <a:r>
              <a:rPr lang="fr-FR" dirty="0"/>
              <a:t>[Nom candidat]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C9FBAC4F-F724-D4E4-40E6-F06D618A20D5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588151" y="1610478"/>
            <a:ext cx="11123434" cy="440531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spcBef>
                <a:spcPts val="300"/>
              </a:spcBef>
              <a:defRPr sz="2000"/>
            </a:lvl1pPr>
            <a:lvl2pPr>
              <a:spcBef>
                <a:spcPts val="300"/>
              </a:spcBef>
              <a:defRPr sz="1800"/>
            </a:lvl2pPr>
            <a:lvl3pPr>
              <a:spcBef>
                <a:spcPts val="300"/>
              </a:spcBef>
              <a:defRPr sz="1600"/>
            </a:lvl3pPr>
            <a:lvl4pPr>
              <a:spcBef>
                <a:spcPts val="300"/>
              </a:spcBef>
              <a:defRPr sz="1400"/>
            </a:lvl4pPr>
            <a:lvl5pPr>
              <a:spcBef>
                <a:spcPts val="300"/>
              </a:spcBef>
              <a:defRPr sz="140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55755704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 descr="Une image contenant violet, violette, Caractère coloré, Graphique&#10;&#10;Description générée automatiquement">
            <a:extLst>
              <a:ext uri="{FF2B5EF4-FFF2-40B4-BE49-F238E27FC236}">
                <a16:creationId xmlns:a16="http://schemas.microsoft.com/office/drawing/2014/main" id="{678283ED-CCEE-CFB6-6B32-9AF23DF14304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Graphique 4">
            <a:extLst>
              <a:ext uri="{FF2B5EF4-FFF2-40B4-BE49-F238E27FC236}">
                <a16:creationId xmlns:a16="http://schemas.microsoft.com/office/drawing/2014/main" id="{2ED30C18-2049-D600-DAA3-10468088923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463408" y="5114829"/>
            <a:ext cx="3510662" cy="999189"/>
          </a:xfrm>
          <a:prstGeom prst="rect">
            <a:avLst/>
          </a:prstGeom>
        </p:spPr>
      </p:pic>
      <p:pic>
        <p:nvPicPr>
          <p:cNvPr id="6" name="Image 3">
            <a:extLst>
              <a:ext uri="{FF2B5EF4-FFF2-40B4-BE49-F238E27FC236}">
                <a16:creationId xmlns:a16="http://schemas.microsoft.com/office/drawing/2014/main" id="{BA6A17AF-7CD1-CA83-E1CE-416DB910934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9524"/>
          <a:stretch>
            <a:fillRect/>
          </a:stretch>
        </p:blipFill>
        <p:spPr>
          <a:xfrm>
            <a:off x="1258692" y="3352775"/>
            <a:ext cx="3925627" cy="1597224"/>
          </a:xfrm>
          <a:prstGeom prst="rect">
            <a:avLst/>
          </a:prstGeom>
        </p:spPr>
      </p:pic>
      <p:sp>
        <p:nvSpPr>
          <p:cNvPr id="2" name="Titre 13">
            <a:extLst>
              <a:ext uri="{FF2B5EF4-FFF2-40B4-BE49-F238E27FC236}">
                <a16:creationId xmlns:a16="http://schemas.microsoft.com/office/drawing/2014/main" id="{0E09E562-82FB-C91D-0EBE-C2E288E075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87104" y="513295"/>
            <a:ext cx="10672550" cy="2398868"/>
          </a:xfrm>
        </p:spPr>
        <p:txBody>
          <a:bodyPr/>
          <a:lstStyle>
            <a:lvl1pPr algn="ctr">
              <a:defRPr>
                <a:gradFill flip="none" rotWithShape="1">
                  <a:gsLst>
                    <a:gs pos="0">
                      <a:srgbClr val="DBDCFD"/>
                    </a:gs>
                    <a:gs pos="100000">
                      <a:schemeClr val="bg1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</a:defRPr>
            </a:lvl1pPr>
          </a:lstStyle>
          <a:p>
            <a:r>
              <a:rPr lang="fr-FR" dirty="0"/>
              <a:t>[Nom candidat]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06D2B962-86F8-ABD9-B7DC-8878B322BA6E}"/>
              </a:ext>
            </a:extLst>
          </p:cNvPr>
          <p:cNvSpPr txBox="1"/>
          <p:nvPr userDrawn="1"/>
        </p:nvSpPr>
        <p:spPr>
          <a:xfrm>
            <a:off x="6012282" y="3289613"/>
            <a:ext cx="5547371" cy="3055092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800" b="0" dirty="0">
                <a:solidFill>
                  <a:schemeClr val="bg1"/>
                </a:solidFill>
                <a:latin typeface="+mn-lt"/>
                <a:ea typeface="+mn-lt"/>
                <a:cs typeface="+mn-lt"/>
              </a:rPr>
              <a:t>Union de commerçants </a:t>
            </a:r>
            <a:br>
              <a:rPr lang="fr-FR" sz="3600" b="0" dirty="0">
                <a:solidFill>
                  <a:schemeClr val="bg1"/>
                </a:solidFill>
                <a:latin typeface="+mn-lt"/>
                <a:ea typeface="+mn-lt"/>
                <a:cs typeface="+mn-lt"/>
              </a:rPr>
            </a:br>
            <a:r>
              <a:rPr lang="fr-FR" sz="3600" b="0" dirty="0">
                <a:solidFill>
                  <a:schemeClr val="bg1"/>
                </a:solidFill>
                <a:latin typeface="+mj-lt"/>
                <a:ea typeface="+mn-lt"/>
                <a:cs typeface="+mn-lt"/>
              </a:rPr>
              <a:t>Entre 10 000 et 100 000 habitants</a:t>
            </a:r>
            <a:endParaRPr lang="en-US" sz="3600" b="0" dirty="0">
              <a:solidFill>
                <a:schemeClr val="bg1"/>
              </a:solidFill>
              <a:latin typeface="+mj-lt"/>
            </a:endParaRPr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C67FE94D-EB6F-3684-309B-6F4BB9844782}"/>
              </a:ext>
            </a:extLst>
          </p:cNvPr>
          <p:cNvCxnSpPr/>
          <p:nvPr userDrawn="1"/>
        </p:nvCxnSpPr>
        <p:spPr>
          <a:xfrm>
            <a:off x="5636525" y="3352775"/>
            <a:ext cx="0" cy="2925195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180407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ésentation candid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Espace réservé du texte 2">
            <a:extLst>
              <a:ext uri="{FF2B5EF4-FFF2-40B4-BE49-F238E27FC236}">
                <a16:creationId xmlns:a16="http://schemas.microsoft.com/office/drawing/2014/main" id="{49F0CBE3-C604-1280-2956-E3A184ED16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04936" y="4368241"/>
            <a:ext cx="5241759" cy="1692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spcBef>
                <a:spcPts val="300"/>
              </a:spcBef>
              <a:defRPr sz="16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200"/>
            </a:lvl3pPr>
            <a:lvl4pPr>
              <a:spcBef>
                <a:spcPts val="300"/>
              </a:spcBef>
              <a:defRPr sz="1100"/>
            </a:lvl4pPr>
            <a:lvl5pPr>
              <a:spcBef>
                <a:spcPts val="300"/>
              </a:spcBef>
              <a:defRPr sz="110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1" name="Espace réservé pour une image  10">
            <a:extLst>
              <a:ext uri="{FF2B5EF4-FFF2-40B4-BE49-F238E27FC236}">
                <a16:creationId xmlns:a16="http://schemas.microsoft.com/office/drawing/2014/main" id="{8789C03F-FE2C-CC0F-5DE9-A284F9388EE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365125"/>
            <a:ext cx="3111276" cy="5445681"/>
          </a:xfrm>
          <a:custGeom>
            <a:avLst/>
            <a:gdLst>
              <a:gd name="csX0" fmla="*/ 0 w 3104147"/>
              <a:gd name="csY0" fmla="*/ 0 h 5715000"/>
              <a:gd name="csX1" fmla="*/ 2586779 w 3104147"/>
              <a:gd name="csY1" fmla="*/ 0 h 5715000"/>
              <a:gd name="csX2" fmla="*/ 3104147 w 3104147"/>
              <a:gd name="csY2" fmla="*/ 517368 h 5715000"/>
              <a:gd name="csX3" fmla="*/ 3104147 w 3104147"/>
              <a:gd name="csY3" fmla="*/ 5715000 h 5715000"/>
              <a:gd name="csX4" fmla="*/ 0 w 3104147"/>
              <a:gd name="csY4" fmla="*/ 5715000 h 5715000"/>
              <a:gd name="csX5" fmla="*/ 0 w 3104147"/>
              <a:gd name="csY5" fmla="*/ 0 h 5715000"/>
              <a:gd name="csX0" fmla="*/ 0 w 3104147"/>
              <a:gd name="csY0" fmla="*/ 0 h 5716157"/>
              <a:gd name="csX1" fmla="*/ 2586779 w 3104147"/>
              <a:gd name="csY1" fmla="*/ 0 h 5716157"/>
              <a:gd name="csX2" fmla="*/ 3104147 w 3104147"/>
              <a:gd name="csY2" fmla="*/ 517368 h 5716157"/>
              <a:gd name="csX3" fmla="*/ 3104147 w 3104147"/>
              <a:gd name="csY3" fmla="*/ 5715000 h 5716157"/>
              <a:gd name="csX4" fmla="*/ 2526633 w 3104147"/>
              <a:gd name="csY4" fmla="*/ 5715000 h 5716157"/>
              <a:gd name="csX5" fmla="*/ 0 w 3104147"/>
              <a:gd name="csY5" fmla="*/ 5715000 h 5716157"/>
              <a:gd name="csX6" fmla="*/ 0 w 3104147"/>
              <a:gd name="csY6" fmla="*/ 0 h 5716157"/>
              <a:gd name="csX0" fmla="*/ 0 w 3104147"/>
              <a:gd name="csY0" fmla="*/ 0 h 5715022"/>
              <a:gd name="csX1" fmla="*/ 2586779 w 3104147"/>
              <a:gd name="csY1" fmla="*/ 0 h 5715022"/>
              <a:gd name="csX2" fmla="*/ 3104147 w 3104147"/>
              <a:gd name="csY2" fmla="*/ 517368 h 5715022"/>
              <a:gd name="csX3" fmla="*/ 3104147 w 3104147"/>
              <a:gd name="csY3" fmla="*/ 5197643 h 5715022"/>
              <a:gd name="csX4" fmla="*/ 2526633 w 3104147"/>
              <a:gd name="csY4" fmla="*/ 5715000 h 5715022"/>
              <a:gd name="csX5" fmla="*/ 0 w 3104147"/>
              <a:gd name="csY5" fmla="*/ 5715000 h 5715022"/>
              <a:gd name="csX6" fmla="*/ 0 w 3104147"/>
              <a:gd name="csY6" fmla="*/ 0 h 5715022"/>
              <a:gd name="csX0" fmla="*/ 0 w 3104147"/>
              <a:gd name="csY0" fmla="*/ 0 h 5715022"/>
              <a:gd name="csX1" fmla="*/ 2586779 w 3104147"/>
              <a:gd name="csY1" fmla="*/ 0 h 5715022"/>
              <a:gd name="csX2" fmla="*/ 3104147 w 3104147"/>
              <a:gd name="csY2" fmla="*/ 517368 h 5715022"/>
              <a:gd name="csX3" fmla="*/ 3104147 w 3104147"/>
              <a:gd name="csY3" fmla="*/ 5197643 h 5715022"/>
              <a:gd name="csX4" fmla="*/ 2430380 w 3104147"/>
              <a:gd name="csY4" fmla="*/ 5715000 h 5715022"/>
              <a:gd name="csX5" fmla="*/ 0 w 3104147"/>
              <a:gd name="csY5" fmla="*/ 5715000 h 5715022"/>
              <a:gd name="csX6" fmla="*/ 0 w 3104147"/>
              <a:gd name="csY6" fmla="*/ 0 h 5715022"/>
              <a:gd name="csX0" fmla="*/ 0 w 3104147"/>
              <a:gd name="csY0" fmla="*/ 0 h 5718564"/>
              <a:gd name="csX1" fmla="*/ 2586779 w 3104147"/>
              <a:gd name="csY1" fmla="*/ 0 h 5718564"/>
              <a:gd name="csX2" fmla="*/ 3104147 w 3104147"/>
              <a:gd name="csY2" fmla="*/ 517368 h 5718564"/>
              <a:gd name="csX3" fmla="*/ 3104147 w 3104147"/>
              <a:gd name="csY3" fmla="*/ 5197643 h 5718564"/>
              <a:gd name="csX4" fmla="*/ 2430380 w 3104147"/>
              <a:gd name="csY4" fmla="*/ 5715000 h 5718564"/>
              <a:gd name="csX5" fmla="*/ 0 w 3104147"/>
              <a:gd name="csY5" fmla="*/ 5715000 h 5718564"/>
              <a:gd name="csX6" fmla="*/ 0 w 3104147"/>
              <a:gd name="csY6" fmla="*/ 0 h 5718564"/>
              <a:gd name="csX0" fmla="*/ 0 w 3104451"/>
              <a:gd name="csY0" fmla="*/ 0 h 5718564"/>
              <a:gd name="csX1" fmla="*/ 2586779 w 3104451"/>
              <a:gd name="csY1" fmla="*/ 0 h 5718564"/>
              <a:gd name="csX2" fmla="*/ 3104147 w 3104451"/>
              <a:gd name="csY2" fmla="*/ 517368 h 5718564"/>
              <a:gd name="csX3" fmla="*/ 3104147 w 3104451"/>
              <a:gd name="csY3" fmla="*/ 5197643 h 5718564"/>
              <a:gd name="csX4" fmla="*/ 2430380 w 3104451"/>
              <a:gd name="csY4" fmla="*/ 5715000 h 5718564"/>
              <a:gd name="csX5" fmla="*/ 0 w 3104451"/>
              <a:gd name="csY5" fmla="*/ 5715000 h 5718564"/>
              <a:gd name="csX6" fmla="*/ 0 w 3104451"/>
              <a:gd name="csY6" fmla="*/ 0 h 5718564"/>
              <a:gd name="csX0" fmla="*/ 0 w 3105929"/>
              <a:gd name="csY0" fmla="*/ 0 h 5718564"/>
              <a:gd name="csX1" fmla="*/ 2586779 w 3105929"/>
              <a:gd name="csY1" fmla="*/ 0 h 5718564"/>
              <a:gd name="csX2" fmla="*/ 3104147 w 3105929"/>
              <a:gd name="csY2" fmla="*/ 517368 h 5718564"/>
              <a:gd name="csX3" fmla="*/ 3104147 w 3105929"/>
              <a:gd name="csY3" fmla="*/ 5197643 h 5718564"/>
              <a:gd name="csX4" fmla="*/ 2430380 w 3105929"/>
              <a:gd name="csY4" fmla="*/ 5715000 h 5718564"/>
              <a:gd name="csX5" fmla="*/ 0 w 3105929"/>
              <a:gd name="csY5" fmla="*/ 5715000 h 5718564"/>
              <a:gd name="csX6" fmla="*/ 0 w 3105929"/>
              <a:gd name="csY6" fmla="*/ 0 h 5718564"/>
              <a:gd name="csX0" fmla="*/ 0 w 3105929"/>
              <a:gd name="csY0" fmla="*/ 0 h 5753322"/>
              <a:gd name="csX1" fmla="*/ 2586779 w 3105929"/>
              <a:gd name="csY1" fmla="*/ 0 h 5753322"/>
              <a:gd name="csX2" fmla="*/ 3104147 w 3105929"/>
              <a:gd name="csY2" fmla="*/ 517368 h 5753322"/>
              <a:gd name="csX3" fmla="*/ 3104147 w 3105929"/>
              <a:gd name="csY3" fmla="*/ 5197643 h 5753322"/>
              <a:gd name="csX4" fmla="*/ 2430380 w 3105929"/>
              <a:gd name="csY4" fmla="*/ 5715000 h 5753322"/>
              <a:gd name="csX5" fmla="*/ 0 w 3105929"/>
              <a:gd name="csY5" fmla="*/ 5715000 h 5753322"/>
              <a:gd name="csX6" fmla="*/ 0 w 3105929"/>
              <a:gd name="csY6" fmla="*/ 0 h 5753322"/>
              <a:gd name="csX0" fmla="*/ 0 w 3105929"/>
              <a:gd name="csY0" fmla="*/ 0 h 5721238"/>
              <a:gd name="csX1" fmla="*/ 2586779 w 3105929"/>
              <a:gd name="csY1" fmla="*/ 0 h 5721238"/>
              <a:gd name="csX2" fmla="*/ 3104147 w 3105929"/>
              <a:gd name="csY2" fmla="*/ 517368 h 5721238"/>
              <a:gd name="csX3" fmla="*/ 3104147 w 3105929"/>
              <a:gd name="csY3" fmla="*/ 5197643 h 5721238"/>
              <a:gd name="csX4" fmla="*/ 2430380 w 3105929"/>
              <a:gd name="csY4" fmla="*/ 5715000 h 5721238"/>
              <a:gd name="csX5" fmla="*/ 0 w 3105929"/>
              <a:gd name="csY5" fmla="*/ 5715000 h 5721238"/>
              <a:gd name="csX6" fmla="*/ 0 w 3105929"/>
              <a:gd name="csY6" fmla="*/ 0 h 5721238"/>
              <a:gd name="csX0" fmla="*/ 0 w 3105929"/>
              <a:gd name="csY0" fmla="*/ 0 h 5769364"/>
              <a:gd name="csX1" fmla="*/ 2586779 w 3105929"/>
              <a:gd name="csY1" fmla="*/ 0 h 5769364"/>
              <a:gd name="csX2" fmla="*/ 3104147 w 3105929"/>
              <a:gd name="csY2" fmla="*/ 517368 h 5769364"/>
              <a:gd name="csX3" fmla="*/ 3104147 w 3105929"/>
              <a:gd name="csY3" fmla="*/ 4981074 h 5769364"/>
              <a:gd name="csX4" fmla="*/ 2430380 w 3105929"/>
              <a:gd name="csY4" fmla="*/ 5715000 h 5769364"/>
              <a:gd name="csX5" fmla="*/ 0 w 3105929"/>
              <a:gd name="csY5" fmla="*/ 5715000 h 5769364"/>
              <a:gd name="csX6" fmla="*/ 0 w 3105929"/>
              <a:gd name="csY6" fmla="*/ 0 h 5769364"/>
              <a:gd name="csX0" fmla="*/ 0 w 3111276"/>
              <a:gd name="csY0" fmla="*/ 0 h 5769364"/>
              <a:gd name="csX1" fmla="*/ 2586779 w 3111276"/>
              <a:gd name="csY1" fmla="*/ 0 h 5769364"/>
              <a:gd name="csX2" fmla="*/ 3104147 w 3111276"/>
              <a:gd name="csY2" fmla="*/ 517368 h 5769364"/>
              <a:gd name="csX3" fmla="*/ 3104147 w 3111276"/>
              <a:gd name="csY3" fmla="*/ 4981074 h 5769364"/>
              <a:gd name="csX4" fmla="*/ 2430380 w 3111276"/>
              <a:gd name="csY4" fmla="*/ 5715000 h 5769364"/>
              <a:gd name="csX5" fmla="*/ 0 w 3111276"/>
              <a:gd name="csY5" fmla="*/ 5715000 h 5769364"/>
              <a:gd name="csX6" fmla="*/ 0 w 3111276"/>
              <a:gd name="csY6" fmla="*/ 0 h 5769364"/>
              <a:gd name="csX0" fmla="*/ 0 w 3111276"/>
              <a:gd name="csY0" fmla="*/ 0 h 5721238"/>
              <a:gd name="csX1" fmla="*/ 2586779 w 3111276"/>
              <a:gd name="csY1" fmla="*/ 0 h 5721238"/>
              <a:gd name="csX2" fmla="*/ 3104147 w 3111276"/>
              <a:gd name="csY2" fmla="*/ 517368 h 5721238"/>
              <a:gd name="csX3" fmla="*/ 3104147 w 3111276"/>
              <a:gd name="csY3" fmla="*/ 4981074 h 5721238"/>
              <a:gd name="csX4" fmla="*/ 2430380 w 3111276"/>
              <a:gd name="csY4" fmla="*/ 5715000 h 5721238"/>
              <a:gd name="csX5" fmla="*/ 0 w 3111276"/>
              <a:gd name="csY5" fmla="*/ 5715000 h 5721238"/>
              <a:gd name="csX6" fmla="*/ 0 w 3111276"/>
              <a:gd name="csY6" fmla="*/ 0 h 5721238"/>
              <a:gd name="csX0" fmla="*/ 0 w 3111276"/>
              <a:gd name="csY0" fmla="*/ 0 h 5726585"/>
              <a:gd name="csX1" fmla="*/ 2586779 w 3111276"/>
              <a:gd name="csY1" fmla="*/ 0 h 5726585"/>
              <a:gd name="csX2" fmla="*/ 3104147 w 3111276"/>
              <a:gd name="csY2" fmla="*/ 517368 h 5726585"/>
              <a:gd name="csX3" fmla="*/ 3104147 w 3111276"/>
              <a:gd name="csY3" fmla="*/ 4981074 h 5726585"/>
              <a:gd name="csX4" fmla="*/ 2430380 w 3111276"/>
              <a:gd name="csY4" fmla="*/ 5715000 h 5726585"/>
              <a:gd name="csX5" fmla="*/ 0 w 3111276"/>
              <a:gd name="csY5" fmla="*/ 5715000 h 5726585"/>
              <a:gd name="csX6" fmla="*/ 0 w 3111276"/>
              <a:gd name="csY6" fmla="*/ 0 h 5726585"/>
              <a:gd name="csX0" fmla="*/ 0 w 3111276"/>
              <a:gd name="csY0" fmla="*/ 0 h 5726585"/>
              <a:gd name="csX1" fmla="*/ 2586779 w 3111276"/>
              <a:gd name="csY1" fmla="*/ 0 h 5726585"/>
              <a:gd name="csX2" fmla="*/ 3104147 w 3111276"/>
              <a:gd name="csY2" fmla="*/ 517368 h 5726585"/>
              <a:gd name="csX3" fmla="*/ 3104147 w 3111276"/>
              <a:gd name="csY3" fmla="*/ 4981074 h 5726585"/>
              <a:gd name="csX4" fmla="*/ 2430380 w 3111276"/>
              <a:gd name="csY4" fmla="*/ 5715000 h 5726585"/>
              <a:gd name="csX5" fmla="*/ 0 w 3111276"/>
              <a:gd name="csY5" fmla="*/ 5715000 h 5726585"/>
              <a:gd name="csX6" fmla="*/ 0 w 3111276"/>
              <a:gd name="csY6" fmla="*/ 0 h 572658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3111276" h="5726585">
                <a:moveTo>
                  <a:pt x="0" y="0"/>
                </a:moveTo>
                <a:lnTo>
                  <a:pt x="2586779" y="0"/>
                </a:lnTo>
                <a:cubicBezTo>
                  <a:pt x="2872513" y="0"/>
                  <a:pt x="3104147" y="231634"/>
                  <a:pt x="3104147" y="517368"/>
                </a:cubicBezTo>
                <a:cubicBezTo>
                  <a:pt x="3104147" y="2077460"/>
                  <a:pt x="3120189" y="4395538"/>
                  <a:pt x="3104147" y="4981074"/>
                </a:cubicBezTo>
                <a:cubicBezTo>
                  <a:pt x="3088105" y="5566610"/>
                  <a:pt x="2971802" y="5688932"/>
                  <a:pt x="2430380" y="5715000"/>
                </a:cubicBezTo>
                <a:cubicBezTo>
                  <a:pt x="1888958" y="5741068"/>
                  <a:pt x="810127" y="5715000"/>
                  <a:pt x="0" y="5715000"/>
                </a:cubicBezTo>
                <a:lnTo>
                  <a:pt x="0" y="0"/>
                </a:lnTo>
                <a:close/>
              </a:path>
            </a:pathLst>
          </a:custGeom>
        </p:spPr>
        <p:txBody>
          <a:bodyPr/>
          <a:lstStyle/>
          <a:p>
            <a:endParaRPr lang="fr-FR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A2321378-CE60-6C11-F164-790A1E74D1A4}"/>
              </a:ext>
            </a:extLst>
          </p:cNvPr>
          <p:cNvPicPr/>
          <p:nvPr userDrawn="1"/>
        </p:nvPicPr>
        <p:blipFill>
          <a:blip r:embed="rId2"/>
          <a:srcRect l="9836" t="66918" r="51109" b="17234"/>
          <a:stretch>
            <a:fillRect/>
          </a:stretch>
        </p:blipFill>
        <p:spPr>
          <a:xfrm rot="10800000" flipH="1">
            <a:off x="0" y="-7378"/>
            <a:ext cx="4626591" cy="1054572"/>
          </a:xfrm>
          <a:prstGeom prst="rect">
            <a:avLst/>
          </a:prstGeom>
        </p:spPr>
      </p:pic>
      <p:sp>
        <p:nvSpPr>
          <p:cNvPr id="14" name="Titre 13">
            <a:extLst>
              <a:ext uri="{FF2B5EF4-FFF2-40B4-BE49-F238E27FC236}">
                <a16:creationId xmlns:a16="http://schemas.microsoft.com/office/drawing/2014/main" id="{8195EDA6-DE5E-D306-5C45-72749B57B90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04936" y="257619"/>
            <a:ext cx="8306650" cy="1325563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4000">
                <a:gradFill flip="none" rotWithShape="1">
                  <a:gsLst>
                    <a:gs pos="0">
                      <a:srgbClr val="8015EE"/>
                    </a:gs>
                    <a:gs pos="100000">
                      <a:srgbClr val="373CF5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</a:defRPr>
            </a:lvl1pPr>
          </a:lstStyle>
          <a:p>
            <a:r>
              <a:rPr lang="fr-FR" dirty="0"/>
              <a:t>[Nom candidat]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140C611-18D4-1380-08B3-4314CC6F69D0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3404936" y="2104884"/>
            <a:ext cx="5241759" cy="1692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spcBef>
                <a:spcPts val="300"/>
              </a:spcBef>
              <a:defRPr sz="16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200"/>
            </a:lvl3pPr>
            <a:lvl4pPr>
              <a:spcBef>
                <a:spcPts val="300"/>
              </a:spcBef>
              <a:defRPr sz="1100"/>
            </a:lvl4pPr>
            <a:lvl5pPr>
              <a:spcBef>
                <a:spcPts val="300"/>
              </a:spcBef>
              <a:defRPr sz="110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u texte 2">
            <a:extLst>
              <a:ext uri="{FF2B5EF4-FFF2-40B4-BE49-F238E27FC236}">
                <a16:creationId xmlns:a16="http://schemas.microsoft.com/office/drawing/2014/main" id="{77A3B75E-676C-8370-0733-352D028A5501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9090707" y="2104885"/>
            <a:ext cx="2620880" cy="38836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spcBef>
                <a:spcPts val="300"/>
              </a:spcBef>
              <a:defRPr sz="16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200"/>
            </a:lvl3pPr>
            <a:lvl4pPr>
              <a:spcBef>
                <a:spcPts val="300"/>
              </a:spcBef>
              <a:defRPr sz="1100"/>
            </a:lvl4pPr>
            <a:lvl5pPr>
              <a:spcBef>
                <a:spcPts val="300"/>
              </a:spcBef>
              <a:defRPr sz="110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D302E16-D6F6-254E-4340-10FCA8A61566}"/>
              </a:ext>
            </a:extLst>
          </p:cNvPr>
          <p:cNvSpPr txBox="1"/>
          <p:nvPr userDrawn="1"/>
        </p:nvSpPr>
        <p:spPr>
          <a:xfrm>
            <a:off x="3404936" y="1647350"/>
            <a:ext cx="5241758" cy="442674"/>
          </a:xfrm>
          <a:prstGeom prst="roundRect">
            <a:avLst/>
          </a:prstGeom>
          <a:gradFill>
            <a:gsLst>
              <a:gs pos="0">
                <a:schemeClr val="accent2"/>
              </a:gs>
              <a:gs pos="100000">
                <a:schemeClr val="bg2"/>
              </a:gs>
            </a:gsLst>
            <a:lin ang="8400000" scaled="0"/>
          </a:gradFill>
        </p:spPr>
        <p:txBody>
          <a:bodyPr wrap="square" rtlCol="0">
            <a:spAutoFit/>
          </a:bodyPr>
          <a:lstStyle/>
          <a:p>
            <a:r>
              <a:rPr lang="fr-FR" sz="2000" spc="20" baseline="0" dirty="0">
                <a:solidFill>
                  <a:schemeClr val="bg1"/>
                </a:solidFill>
                <a:latin typeface="+mj-lt"/>
              </a:rPr>
              <a:t>Activité(s)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7231930-EE26-879F-5A7B-1DAD2F1CAB82}"/>
              </a:ext>
            </a:extLst>
          </p:cNvPr>
          <p:cNvSpPr txBox="1"/>
          <p:nvPr userDrawn="1"/>
        </p:nvSpPr>
        <p:spPr>
          <a:xfrm>
            <a:off x="3404936" y="3925567"/>
            <a:ext cx="5241758" cy="442674"/>
          </a:xfrm>
          <a:prstGeom prst="roundRect">
            <a:avLst/>
          </a:prstGeom>
          <a:gradFill>
            <a:gsLst>
              <a:gs pos="0">
                <a:schemeClr val="accent2"/>
              </a:gs>
              <a:gs pos="100000">
                <a:schemeClr val="bg2"/>
              </a:gs>
            </a:gsLst>
            <a:lin ang="8400000" scaled="0"/>
          </a:gradFill>
        </p:spPr>
        <p:txBody>
          <a:bodyPr wrap="square" rtlCol="0">
            <a:spAutoFit/>
          </a:bodyPr>
          <a:lstStyle/>
          <a:p>
            <a:r>
              <a:rPr lang="fr-FR" sz="2000" spc="20" baseline="0" dirty="0">
                <a:solidFill>
                  <a:schemeClr val="bg1"/>
                </a:solidFill>
                <a:latin typeface="+mj-lt"/>
              </a:rPr>
              <a:t>Points clés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B0B29068-5761-F56D-DCA5-A67988C01A15}"/>
              </a:ext>
            </a:extLst>
          </p:cNvPr>
          <p:cNvSpPr txBox="1"/>
          <p:nvPr userDrawn="1"/>
        </p:nvSpPr>
        <p:spPr>
          <a:xfrm>
            <a:off x="9080726" y="1647350"/>
            <a:ext cx="2630860" cy="442674"/>
          </a:xfrm>
          <a:prstGeom prst="roundRect">
            <a:avLst/>
          </a:prstGeom>
          <a:gradFill>
            <a:gsLst>
              <a:gs pos="0">
                <a:schemeClr val="accent2"/>
              </a:gs>
              <a:gs pos="100000">
                <a:schemeClr val="bg2"/>
              </a:gs>
            </a:gsLst>
            <a:lin ang="8400000" scaled="0"/>
          </a:gradFill>
        </p:spPr>
        <p:txBody>
          <a:bodyPr wrap="square" rtlCol="0">
            <a:spAutoFit/>
          </a:bodyPr>
          <a:lstStyle/>
          <a:p>
            <a:r>
              <a:rPr lang="fr-FR" sz="2000" spc="20" baseline="0" dirty="0">
                <a:solidFill>
                  <a:schemeClr val="bg1"/>
                </a:solidFill>
                <a:latin typeface="+mj-lt"/>
              </a:rPr>
              <a:t>Lieu</a:t>
            </a:r>
          </a:p>
        </p:txBody>
      </p:sp>
    </p:spTree>
    <p:extLst>
      <p:ext uri="{BB962C8B-B14F-4D97-AF65-F5344CB8AC3E}">
        <p14:creationId xmlns:p14="http://schemas.microsoft.com/office/powerpoint/2010/main" val="284283419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ésentation dossi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D68E5558-FD9F-5959-52F8-A24D8803FB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9863" y="4436481"/>
            <a:ext cx="7521724" cy="1692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spcBef>
                <a:spcPts val="300"/>
              </a:spcBef>
              <a:defRPr sz="16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200"/>
            </a:lvl3pPr>
            <a:lvl4pPr>
              <a:spcBef>
                <a:spcPts val="300"/>
              </a:spcBef>
              <a:defRPr sz="1100"/>
            </a:lvl4pPr>
            <a:lvl5pPr>
              <a:spcBef>
                <a:spcPts val="300"/>
              </a:spcBef>
              <a:defRPr sz="110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8" name="Titre 13">
            <a:extLst>
              <a:ext uri="{FF2B5EF4-FFF2-40B4-BE49-F238E27FC236}">
                <a16:creationId xmlns:a16="http://schemas.microsoft.com/office/drawing/2014/main" id="{33948A35-510C-5C11-FD9C-0259F6B832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152" y="257619"/>
            <a:ext cx="11123434" cy="1325563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4000">
                <a:gradFill flip="none" rotWithShape="1">
                  <a:gsLst>
                    <a:gs pos="0">
                      <a:srgbClr val="8015EE"/>
                    </a:gs>
                    <a:gs pos="100000">
                      <a:srgbClr val="373CF5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</a:defRPr>
            </a:lvl1pPr>
          </a:lstStyle>
          <a:p>
            <a:r>
              <a:rPr lang="fr-FR" dirty="0"/>
              <a:t>[Nom candidat]</a:t>
            </a:r>
          </a:p>
        </p:txBody>
      </p:sp>
      <p:sp>
        <p:nvSpPr>
          <p:cNvPr id="19" name="Espace réservé du texte 2">
            <a:extLst>
              <a:ext uri="{FF2B5EF4-FFF2-40B4-BE49-F238E27FC236}">
                <a16:creationId xmlns:a16="http://schemas.microsoft.com/office/drawing/2014/main" id="{36C4BEC2-E019-5AC9-0069-37064D3DC016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189863" y="2102172"/>
            <a:ext cx="7521724" cy="1861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spcBef>
                <a:spcPts val="300"/>
              </a:spcBef>
              <a:defRPr sz="16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200"/>
            </a:lvl3pPr>
            <a:lvl4pPr>
              <a:spcBef>
                <a:spcPts val="300"/>
              </a:spcBef>
              <a:defRPr sz="1100"/>
            </a:lvl4pPr>
            <a:lvl5pPr>
              <a:spcBef>
                <a:spcPts val="300"/>
              </a:spcBef>
              <a:defRPr sz="110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C9FBAC4F-F724-D4E4-40E6-F06D618A20D5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588151" y="2494711"/>
            <a:ext cx="3315109" cy="34937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spcBef>
                <a:spcPts val="300"/>
              </a:spcBef>
              <a:defRPr sz="16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200"/>
            </a:lvl3pPr>
            <a:lvl4pPr>
              <a:spcBef>
                <a:spcPts val="300"/>
              </a:spcBef>
              <a:defRPr sz="1100"/>
            </a:lvl4pPr>
            <a:lvl5pPr>
              <a:spcBef>
                <a:spcPts val="300"/>
              </a:spcBef>
              <a:defRPr sz="110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B58086DA-D416-4756-BF17-BB9D3B977546}"/>
              </a:ext>
            </a:extLst>
          </p:cNvPr>
          <p:cNvSpPr txBox="1"/>
          <p:nvPr userDrawn="1"/>
        </p:nvSpPr>
        <p:spPr>
          <a:xfrm>
            <a:off x="4189862" y="1647350"/>
            <a:ext cx="7521723" cy="442674"/>
          </a:xfrm>
          <a:prstGeom prst="roundRect">
            <a:avLst/>
          </a:prstGeom>
          <a:gradFill>
            <a:gsLst>
              <a:gs pos="0">
                <a:schemeClr val="accent2"/>
              </a:gs>
              <a:gs pos="100000">
                <a:schemeClr val="bg2"/>
              </a:gs>
            </a:gsLst>
            <a:lin ang="8400000" scaled="0"/>
          </a:gradFill>
        </p:spPr>
        <p:txBody>
          <a:bodyPr wrap="square" rtlCol="0">
            <a:spAutoFit/>
          </a:bodyPr>
          <a:lstStyle/>
          <a:p>
            <a:r>
              <a:rPr lang="fr-FR" sz="2000" spc="20" baseline="0" dirty="0">
                <a:solidFill>
                  <a:schemeClr val="bg1"/>
                </a:solidFill>
                <a:latin typeface="+mj-lt"/>
              </a:rPr>
              <a:t>Impact et présence sur le territoire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5F334E88-0084-A025-3A71-008F3F72E713}"/>
              </a:ext>
            </a:extLst>
          </p:cNvPr>
          <p:cNvSpPr txBox="1"/>
          <p:nvPr userDrawn="1"/>
        </p:nvSpPr>
        <p:spPr>
          <a:xfrm>
            <a:off x="4189862" y="3993807"/>
            <a:ext cx="7521723" cy="442674"/>
          </a:xfrm>
          <a:prstGeom prst="roundRect">
            <a:avLst/>
          </a:prstGeom>
          <a:gradFill>
            <a:gsLst>
              <a:gs pos="0">
                <a:schemeClr val="accent2"/>
              </a:gs>
              <a:gs pos="100000">
                <a:schemeClr val="bg2"/>
              </a:gs>
            </a:gsLst>
            <a:lin ang="8400000" scaled="0"/>
          </a:gradFill>
        </p:spPr>
        <p:txBody>
          <a:bodyPr wrap="square" rtlCol="0">
            <a:spAutoFit/>
          </a:bodyPr>
          <a:lstStyle/>
          <a:p>
            <a:r>
              <a:rPr lang="fr-FR" sz="2000" spc="20" baseline="0" dirty="0">
                <a:solidFill>
                  <a:schemeClr val="bg1"/>
                </a:solidFill>
                <a:latin typeface="+mj-lt"/>
              </a:rPr>
              <a:t>Caractère original ou remarquable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0BCDA9CC-A265-2CAD-4C1B-671361C8E392}"/>
              </a:ext>
            </a:extLst>
          </p:cNvPr>
          <p:cNvSpPr txBox="1"/>
          <p:nvPr userDrawn="1"/>
        </p:nvSpPr>
        <p:spPr>
          <a:xfrm>
            <a:off x="578171" y="1647350"/>
            <a:ext cx="3324296" cy="783193"/>
          </a:xfrm>
          <a:prstGeom prst="roundRect">
            <a:avLst/>
          </a:prstGeom>
          <a:gradFill>
            <a:gsLst>
              <a:gs pos="0">
                <a:schemeClr val="accent2"/>
              </a:gs>
              <a:gs pos="100000">
                <a:schemeClr val="bg2"/>
              </a:gs>
            </a:gsLst>
            <a:lin ang="8400000" scaled="0"/>
          </a:gradFill>
        </p:spPr>
        <p:txBody>
          <a:bodyPr wrap="square" rtlCol="0">
            <a:spAutoFit/>
          </a:bodyPr>
          <a:lstStyle/>
          <a:p>
            <a:r>
              <a:rPr lang="fr-FR" sz="2000" spc="20" baseline="0" dirty="0">
                <a:solidFill>
                  <a:schemeClr val="bg1"/>
                </a:solidFill>
                <a:latin typeface="+mj-lt"/>
              </a:rPr>
              <a:t>Présentation </a:t>
            </a:r>
          </a:p>
          <a:p>
            <a:r>
              <a:rPr lang="fr-FR" sz="2000" spc="20" baseline="0" dirty="0">
                <a:solidFill>
                  <a:schemeClr val="bg1"/>
                </a:solidFill>
                <a:latin typeface="+mj-lt"/>
              </a:rPr>
              <a:t>et contenu du dossier</a:t>
            </a:r>
          </a:p>
        </p:txBody>
      </p:sp>
    </p:spTree>
    <p:extLst>
      <p:ext uri="{BB962C8B-B14F-4D97-AF65-F5344CB8AC3E}">
        <p14:creationId xmlns:p14="http://schemas.microsoft.com/office/powerpoint/2010/main" val="307363730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li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re 13">
            <a:extLst>
              <a:ext uri="{FF2B5EF4-FFF2-40B4-BE49-F238E27FC236}">
                <a16:creationId xmlns:a16="http://schemas.microsoft.com/office/drawing/2014/main" id="{33948A35-510C-5C11-FD9C-0259F6B832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152" y="257619"/>
            <a:ext cx="11123434" cy="1325563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4000">
                <a:gradFill flip="none" rotWithShape="1">
                  <a:gsLst>
                    <a:gs pos="0">
                      <a:srgbClr val="8015EE"/>
                    </a:gs>
                    <a:gs pos="100000">
                      <a:srgbClr val="373CF5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</a:defRPr>
            </a:lvl1pPr>
          </a:lstStyle>
          <a:p>
            <a:r>
              <a:rPr lang="fr-FR" dirty="0"/>
              <a:t>[Nom candidat]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C9FBAC4F-F724-D4E4-40E6-F06D618A20D5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588151" y="1610478"/>
            <a:ext cx="11123434" cy="440531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spcBef>
                <a:spcPts val="300"/>
              </a:spcBef>
              <a:defRPr sz="2000"/>
            </a:lvl1pPr>
            <a:lvl2pPr>
              <a:spcBef>
                <a:spcPts val="300"/>
              </a:spcBef>
              <a:defRPr sz="1800"/>
            </a:lvl2pPr>
            <a:lvl3pPr>
              <a:spcBef>
                <a:spcPts val="300"/>
              </a:spcBef>
              <a:defRPr sz="1600"/>
            </a:lvl3pPr>
            <a:lvl4pPr>
              <a:spcBef>
                <a:spcPts val="300"/>
              </a:spcBef>
              <a:defRPr sz="1400"/>
            </a:lvl4pPr>
            <a:lvl5pPr>
              <a:spcBef>
                <a:spcPts val="300"/>
              </a:spcBef>
              <a:defRPr sz="140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264457253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 descr="Une image contenant violet, violette, Caractère coloré, Graphique&#10;&#10;Description générée automatiquement">
            <a:extLst>
              <a:ext uri="{FF2B5EF4-FFF2-40B4-BE49-F238E27FC236}">
                <a16:creationId xmlns:a16="http://schemas.microsoft.com/office/drawing/2014/main" id="{678283ED-CCEE-CFB6-6B32-9AF23DF14304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Graphique 4">
            <a:extLst>
              <a:ext uri="{FF2B5EF4-FFF2-40B4-BE49-F238E27FC236}">
                <a16:creationId xmlns:a16="http://schemas.microsoft.com/office/drawing/2014/main" id="{2ED30C18-2049-D600-DAA3-10468088923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463408" y="5114829"/>
            <a:ext cx="3510662" cy="999189"/>
          </a:xfrm>
          <a:prstGeom prst="rect">
            <a:avLst/>
          </a:prstGeom>
        </p:spPr>
      </p:pic>
      <p:pic>
        <p:nvPicPr>
          <p:cNvPr id="6" name="Image 3">
            <a:extLst>
              <a:ext uri="{FF2B5EF4-FFF2-40B4-BE49-F238E27FC236}">
                <a16:creationId xmlns:a16="http://schemas.microsoft.com/office/drawing/2014/main" id="{BA6A17AF-7CD1-CA83-E1CE-416DB910934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9524"/>
          <a:stretch>
            <a:fillRect/>
          </a:stretch>
        </p:blipFill>
        <p:spPr>
          <a:xfrm>
            <a:off x="1258692" y="3352775"/>
            <a:ext cx="3925627" cy="1597224"/>
          </a:xfrm>
          <a:prstGeom prst="rect">
            <a:avLst/>
          </a:prstGeom>
        </p:spPr>
      </p:pic>
      <p:sp>
        <p:nvSpPr>
          <p:cNvPr id="2" name="Titre 13">
            <a:extLst>
              <a:ext uri="{FF2B5EF4-FFF2-40B4-BE49-F238E27FC236}">
                <a16:creationId xmlns:a16="http://schemas.microsoft.com/office/drawing/2014/main" id="{0E09E562-82FB-C91D-0EBE-C2E288E075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87104" y="513295"/>
            <a:ext cx="10672550" cy="2398868"/>
          </a:xfrm>
        </p:spPr>
        <p:txBody>
          <a:bodyPr/>
          <a:lstStyle>
            <a:lvl1pPr algn="ctr">
              <a:defRPr>
                <a:gradFill flip="none" rotWithShape="1">
                  <a:gsLst>
                    <a:gs pos="0">
                      <a:srgbClr val="DBDCFD"/>
                    </a:gs>
                    <a:gs pos="100000">
                      <a:schemeClr val="bg1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</a:defRPr>
            </a:lvl1pPr>
          </a:lstStyle>
          <a:p>
            <a:r>
              <a:rPr lang="fr-FR" dirty="0"/>
              <a:t>[Nom candidat]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06D2B962-86F8-ABD9-B7DC-8878B322BA6E}"/>
              </a:ext>
            </a:extLst>
          </p:cNvPr>
          <p:cNvSpPr txBox="1"/>
          <p:nvPr userDrawn="1"/>
        </p:nvSpPr>
        <p:spPr>
          <a:xfrm>
            <a:off x="6012282" y="3289613"/>
            <a:ext cx="5547371" cy="3055092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800" b="0" dirty="0">
                <a:solidFill>
                  <a:schemeClr val="bg1"/>
                </a:solidFill>
                <a:latin typeface="+mn-lt"/>
                <a:ea typeface="+mn-lt"/>
                <a:cs typeface="+mn-lt"/>
              </a:rPr>
              <a:t>Union de commerçants </a:t>
            </a:r>
            <a:br>
              <a:rPr lang="fr-FR" sz="3600" b="0" dirty="0">
                <a:solidFill>
                  <a:schemeClr val="bg1"/>
                </a:solidFill>
                <a:latin typeface="+mn-lt"/>
                <a:ea typeface="+mn-lt"/>
                <a:cs typeface="+mn-lt"/>
              </a:rPr>
            </a:br>
            <a:r>
              <a:rPr lang="fr-FR" sz="3600" b="0" dirty="0">
                <a:solidFill>
                  <a:schemeClr val="bg1"/>
                </a:solidFill>
                <a:latin typeface="+mj-lt"/>
                <a:ea typeface="+mn-lt"/>
                <a:cs typeface="+mn-lt"/>
              </a:rPr>
              <a:t>Plus de 100 000 habitants</a:t>
            </a:r>
            <a:endParaRPr lang="en-US" sz="3600" b="0" dirty="0">
              <a:solidFill>
                <a:schemeClr val="bg1"/>
              </a:solidFill>
              <a:latin typeface="+mj-lt"/>
            </a:endParaRPr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C67FE94D-EB6F-3684-309B-6F4BB9844782}"/>
              </a:ext>
            </a:extLst>
          </p:cNvPr>
          <p:cNvCxnSpPr/>
          <p:nvPr userDrawn="1"/>
        </p:nvCxnSpPr>
        <p:spPr>
          <a:xfrm>
            <a:off x="5636525" y="3352775"/>
            <a:ext cx="0" cy="2925195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159590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ésentation candid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Espace réservé du texte 2">
            <a:extLst>
              <a:ext uri="{FF2B5EF4-FFF2-40B4-BE49-F238E27FC236}">
                <a16:creationId xmlns:a16="http://schemas.microsoft.com/office/drawing/2014/main" id="{49F0CBE3-C604-1280-2956-E3A184ED16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04936" y="4368241"/>
            <a:ext cx="5241759" cy="1692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spcBef>
                <a:spcPts val="300"/>
              </a:spcBef>
              <a:defRPr sz="16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200"/>
            </a:lvl3pPr>
            <a:lvl4pPr>
              <a:spcBef>
                <a:spcPts val="300"/>
              </a:spcBef>
              <a:defRPr sz="1100"/>
            </a:lvl4pPr>
            <a:lvl5pPr>
              <a:spcBef>
                <a:spcPts val="300"/>
              </a:spcBef>
              <a:defRPr sz="110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1" name="Espace réservé pour une image  10">
            <a:extLst>
              <a:ext uri="{FF2B5EF4-FFF2-40B4-BE49-F238E27FC236}">
                <a16:creationId xmlns:a16="http://schemas.microsoft.com/office/drawing/2014/main" id="{8789C03F-FE2C-CC0F-5DE9-A284F9388EE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365125"/>
            <a:ext cx="3111276" cy="5445681"/>
          </a:xfrm>
          <a:custGeom>
            <a:avLst/>
            <a:gdLst>
              <a:gd name="csX0" fmla="*/ 0 w 3104147"/>
              <a:gd name="csY0" fmla="*/ 0 h 5715000"/>
              <a:gd name="csX1" fmla="*/ 2586779 w 3104147"/>
              <a:gd name="csY1" fmla="*/ 0 h 5715000"/>
              <a:gd name="csX2" fmla="*/ 3104147 w 3104147"/>
              <a:gd name="csY2" fmla="*/ 517368 h 5715000"/>
              <a:gd name="csX3" fmla="*/ 3104147 w 3104147"/>
              <a:gd name="csY3" fmla="*/ 5715000 h 5715000"/>
              <a:gd name="csX4" fmla="*/ 0 w 3104147"/>
              <a:gd name="csY4" fmla="*/ 5715000 h 5715000"/>
              <a:gd name="csX5" fmla="*/ 0 w 3104147"/>
              <a:gd name="csY5" fmla="*/ 0 h 5715000"/>
              <a:gd name="csX0" fmla="*/ 0 w 3104147"/>
              <a:gd name="csY0" fmla="*/ 0 h 5716157"/>
              <a:gd name="csX1" fmla="*/ 2586779 w 3104147"/>
              <a:gd name="csY1" fmla="*/ 0 h 5716157"/>
              <a:gd name="csX2" fmla="*/ 3104147 w 3104147"/>
              <a:gd name="csY2" fmla="*/ 517368 h 5716157"/>
              <a:gd name="csX3" fmla="*/ 3104147 w 3104147"/>
              <a:gd name="csY3" fmla="*/ 5715000 h 5716157"/>
              <a:gd name="csX4" fmla="*/ 2526633 w 3104147"/>
              <a:gd name="csY4" fmla="*/ 5715000 h 5716157"/>
              <a:gd name="csX5" fmla="*/ 0 w 3104147"/>
              <a:gd name="csY5" fmla="*/ 5715000 h 5716157"/>
              <a:gd name="csX6" fmla="*/ 0 w 3104147"/>
              <a:gd name="csY6" fmla="*/ 0 h 5716157"/>
              <a:gd name="csX0" fmla="*/ 0 w 3104147"/>
              <a:gd name="csY0" fmla="*/ 0 h 5715022"/>
              <a:gd name="csX1" fmla="*/ 2586779 w 3104147"/>
              <a:gd name="csY1" fmla="*/ 0 h 5715022"/>
              <a:gd name="csX2" fmla="*/ 3104147 w 3104147"/>
              <a:gd name="csY2" fmla="*/ 517368 h 5715022"/>
              <a:gd name="csX3" fmla="*/ 3104147 w 3104147"/>
              <a:gd name="csY3" fmla="*/ 5197643 h 5715022"/>
              <a:gd name="csX4" fmla="*/ 2526633 w 3104147"/>
              <a:gd name="csY4" fmla="*/ 5715000 h 5715022"/>
              <a:gd name="csX5" fmla="*/ 0 w 3104147"/>
              <a:gd name="csY5" fmla="*/ 5715000 h 5715022"/>
              <a:gd name="csX6" fmla="*/ 0 w 3104147"/>
              <a:gd name="csY6" fmla="*/ 0 h 5715022"/>
              <a:gd name="csX0" fmla="*/ 0 w 3104147"/>
              <a:gd name="csY0" fmla="*/ 0 h 5715022"/>
              <a:gd name="csX1" fmla="*/ 2586779 w 3104147"/>
              <a:gd name="csY1" fmla="*/ 0 h 5715022"/>
              <a:gd name="csX2" fmla="*/ 3104147 w 3104147"/>
              <a:gd name="csY2" fmla="*/ 517368 h 5715022"/>
              <a:gd name="csX3" fmla="*/ 3104147 w 3104147"/>
              <a:gd name="csY3" fmla="*/ 5197643 h 5715022"/>
              <a:gd name="csX4" fmla="*/ 2430380 w 3104147"/>
              <a:gd name="csY4" fmla="*/ 5715000 h 5715022"/>
              <a:gd name="csX5" fmla="*/ 0 w 3104147"/>
              <a:gd name="csY5" fmla="*/ 5715000 h 5715022"/>
              <a:gd name="csX6" fmla="*/ 0 w 3104147"/>
              <a:gd name="csY6" fmla="*/ 0 h 5715022"/>
              <a:gd name="csX0" fmla="*/ 0 w 3104147"/>
              <a:gd name="csY0" fmla="*/ 0 h 5718564"/>
              <a:gd name="csX1" fmla="*/ 2586779 w 3104147"/>
              <a:gd name="csY1" fmla="*/ 0 h 5718564"/>
              <a:gd name="csX2" fmla="*/ 3104147 w 3104147"/>
              <a:gd name="csY2" fmla="*/ 517368 h 5718564"/>
              <a:gd name="csX3" fmla="*/ 3104147 w 3104147"/>
              <a:gd name="csY3" fmla="*/ 5197643 h 5718564"/>
              <a:gd name="csX4" fmla="*/ 2430380 w 3104147"/>
              <a:gd name="csY4" fmla="*/ 5715000 h 5718564"/>
              <a:gd name="csX5" fmla="*/ 0 w 3104147"/>
              <a:gd name="csY5" fmla="*/ 5715000 h 5718564"/>
              <a:gd name="csX6" fmla="*/ 0 w 3104147"/>
              <a:gd name="csY6" fmla="*/ 0 h 5718564"/>
              <a:gd name="csX0" fmla="*/ 0 w 3104451"/>
              <a:gd name="csY0" fmla="*/ 0 h 5718564"/>
              <a:gd name="csX1" fmla="*/ 2586779 w 3104451"/>
              <a:gd name="csY1" fmla="*/ 0 h 5718564"/>
              <a:gd name="csX2" fmla="*/ 3104147 w 3104451"/>
              <a:gd name="csY2" fmla="*/ 517368 h 5718564"/>
              <a:gd name="csX3" fmla="*/ 3104147 w 3104451"/>
              <a:gd name="csY3" fmla="*/ 5197643 h 5718564"/>
              <a:gd name="csX4" fmla="*/ 2430380 w 3104451"/>
              <a:gd name="csY4" fmla="*/ 5715000 h 5718564"/>
              <a:gd name="csX5" fmla="*/ 0 w 3104451"/>
              <a:gd name="csY5" fmla="*/ 5715000 h 5718564"/>
              <a:gd name="csX6" fmla="*/ 0 w 3104451"/>
              <a:gd name="csY6" fmla="*/ 0 h 5718564"/>
              <a:gd name="csX0" fmla="*/ 0 w 3105929"/>
              <a:gd name="csY0" fmla="*/ 0 h 5718564"/>
              <a:gd name="csX1" fmla="*/ 2586779 w 3105929"/>
              <a:gd name="csY1" fmla="*/ 0 h 5718564"/>
              <a:gd name="csX2" fmla="*/ 3104147 w 3105929"/>
              <a:gd name="csY2" fmla="*/ 517368 h 5718564"/>
              <a:gd name="csX3" fmla="*/ 3104147 w 3105929"/>
              <a:gd name="csY3" fmla="*/ 5197643 h 5718564"/>
              <a:gd name="csX4" fmla="*/ 2430380 w 3105929"/>
              <a:gd name="csY4" fmla="*/ 5715000 h 5718564"/>
              <a:gd name="csX5" fmla="*/ 0 w 3105929"/>
              <a:gd name="csY5" fmla="*/ 5715000 h 5718564"/>
              <a:gd name="csX6" fmla="*/ 0 w 3105929"/>
              <a:gd name="csY6" fmla="*/ 0 h 5718564"/>
              <a:gd name="csX0" fmla="*/ 0 w 3105929"/>
              <a:gd name="csY0" fmla="*/ 0 h 5753322"/>
              <a:gd name="csX1" fmla="*/ 2586779 w 3105929"/>
              <a:gd name="csY1" fmla="*/ 0 h 5753322"/>
              <a:gd name="csX2" fmla="*/ 3104147 w 3105929"/>
              <a:gd name="csY2" fmla="*/ 517368 h 5753322"/>
              <a:gd name="csX3" fmla="*/ 3104147 w 3105929"/>
              <a:gd name="csY3" fmla="*/ 5197643 h 5753322"/>
              <a:gd name="csX4" fmla="*/ 2430380 w 3105929"/>
              <a:gd name="csY4" fmla="*/ 5715000 h 5753322"/>
              <a:gd name="csX5" fmla="*/ 0 w 3105929"/>
              <a:gd name="csY5" fmla="*/ 5715000 h 5753322"/>
              <a:gd name="csX6" fmla="*/ 0 w 3105929"/>
              <a:gd name="csY6" fmla="*/ 0 h 5753322"/>
              <a:gd name="csX0" fmla="*/ 0 w 3105929"/>
              <a:gd name="csY0" fmla="*/ 0 h 5721238"/>
              <a:gd name="csX1" fmla="*/ 2586779 w 3105929"/>
              <a:gd name="csY1" fmla="*/ 0 h 5721238"/>
              <a:gd name="csX2" fmla="*/ 3104147 w 3105929"/>
              <a:gd name="csY2" fmla="*/ 517368 h 5721238"/>
              <a:gd name="csX3" fmla="*/ 3104147 w 3105929"/>
              <a:gd name="csY3" fmla="*/ 5197643 h 5721238"/>
              <a:gd name="csX4" fmla="*/ 2430380 w 3105929"/>
              <a:gd name="csY4" fmla="*/ 5715000 h 5721238"/>
              <a:gd name="csX5" fmla="*/ 0 w 3105929"/>
              <a:gd name="csY5" fmla="*/ 5715000 h 5721238"/>
              <a:gd name="csX6" fmla="*/ 0 w 3105929"/>
              <a:gd name="csY6" fmla="*/ 0 h 5721238"/>
              <a:gd name="csX0" fmla="*/ 0 w 3105929"/>
              <a:gd name="csY0" fmla="*/ 0 h 5769364"/>
              <a:gd name="csX1" fmla="*/ 2586779 w 3105929"/>
              <a:gd name="csY1" fmla="*/ 0 h 5769364"/>
              <a:gd name="csX2" fmla="*/ 3104147 w 3105929"/>
              <a:gd name="csY2" fmla="*/ 517368 h 5769364"/>
              <a:gd name="csX3" fmla="*/ 3104147 w 3105929"/>
              <a:gd name="csY3" fmla="*/ 4981074 h 5769364"/>
              <a:gd name="csX4" fmla="*/ 2430380 w 3105929"/>
              <a:gd name="csY4" fmla="*/ 5715000 h 5769364"/>
              <a:gd name="csX5" fmla="*/ 0 w 3105929"/>
              <a:gd name="csY5" fmla="*/ 5715000 h 5769364"/>
              <a:gd name="csX6" fmla="*/ 0 w 3105929"/>
              <a:gd name="csY6" fmla="*/ 0 h 5769364"/>
              <a:gd name="csX0" fmla="*/ 0 w 3111276"/>
              <a:gd name="csY0" fmla="*/ 0 h 5769364"/>
              <a:gd name="csX1" fmla="*/ 2586779 w 3111276"/>
              <a:gd name="csY1" fmla="*/ 0 h 5769364"/>
              <a:gd name="csX2" fmla="*/ 3104147 w 3111276"/>
              <a:gd name="csY2" fmla="*/ 517368 h 5769364"/>
              <a:gd name="csX3" fmla="*/ 3104147 w 3111276"/>
              <a:gd name="csY3" fmla="*/ 4981074 h 5769364"/>
              <a:gd name="csX4" fmla="*/ 2430380 w 3111276"/>
              <a:gd name="csY4" fmla="*/ 5715000 h 5769364"/>
              <a:gd name="csX5" fmla="*/ 0 w 3111276"/>
              <a:gd name="csY5" fmla="*/ 5715000 h 5769364"/>
              <a:gd name="csX6" fmla="*/ 0 w 3111276"/>
              <a:gd name="csY6" fmla="*/ 0 h 5769364"/>
              <a:gd name="csX0" fmla="*/ 0 w 3111276"/>
              <a:gd name="csY0" fmla="*/ 0 h 5721238"/>
              <a:gd name="csX1" fmla="*/ 2586779 w 3111276"/>
              <a:gd name="csY1" fmla="*/ 0 h 5721238"/>
              <a:gd name="csX2" fmla="*/ 3104147 w 3111276"/>
              <a:gd name="csY2" fmla="*/ 517368 h 5721238"/>
              <a:gd name="csX3" fmla="*/ 3104147 w 3111276"/>
              <a:gd name="csY3" fmla="*/ 4981074 h 5721238"/>
              <a:gd name="csX4" fmla="*/ 2430380 w 3111276"/>
              <a:gd name="csY4" fmla="*/ 5715000 h 5721238"/>
              <a:gd name="csX5" fmla="*/ 0 w 3111276"/>
              <a:gd name="csY5" fmla="*/ 5715000 h 5721238"/>
              <a:gd name="csX6" fmla="*/ 0 w 3111276"/>
              <a:gd name="csY6" fmla="*/ 0 h 5721238"/>
              <a:gd name="csX0" fmla="*/ 0 w 3111276"/>
              <a:gd name="csY0" fmla="*/ 0 h 5726585"/>
              <a:gd name="csX1" fmla="*/ 2586779 w 3111276"/>
              <a:gd name="csY1" fmla="*/ 0 h 5726585"/>
              <a:gd name="csX2" fmla="*/ 3104147 w 3111276"/>
              <a:gd name="csY2" fmla="*/ 517368 h 5726585"/>
              <a:gd name="csX3" fmla="*/ 3104147 w 3111276"/>
              <a:gd name="csY3" fmla="*/ 4981074 h 5726585"/>
              <a:gd name="csX4" fmla="*/ 2430380 w 3111276"/>
              <a:gd name="csY4" fmla="*/ 5715000 h 5726585"/>
              <a:gd name="csX5" fmla="*/ 0 w 3111276"/>
              <a:gd name="csY5" fmla="*/ 5715000 h 5726585"/>
              <a:gd name="csX6" fmla="*/ 0 w 3111276"/>
              <a:gd name="csY6" fmla="*/ 0 h 5726585"/>
              <a:gd name="csX0" fmla="*/ 0 w 3111276"/>
              <a:gd name="csY0" fmla="*/ 0 h 5726585"/>
              <a:gd name="csX1" fmla="*/ 2586779 w 3111276"/>
              <a:gd name="csY1" fmla="*/ 0 h 5726585"/>
              <a:gd name="csX2" fmla="*/ 3104147 w 3111276"/>
              <a:gd name="csY2" fmla="*/ 517368 h 5726585"/>
              <a:gd name="csX3" fmla="*/ 3104147 w 3111276"/>
              <a:gd name="csY3" fmla="*/ 4981074 h 5726585"/>
              <a:gd name="csX4" fmla="*/ 2430380 w 3111276"/>
              <a:gd name="csY4" fmla="*/ 5715000 h 5726585"/>
              <a:gd name="csX5" fmla="*/ 0 w 3111276"/>
              <a:gd name="csY5" fmla="*/ 5715000 h 5726585"/>
              <a:gd name="csX6" fmla="*/ 0 w 3111276"/>
              <a:gd name="csY6" fmla="*/ 0 h 572658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3111276" h="5726585">
                <a:moveTo>
                  <a:pt x="0" y="0"/>
                </a:moveTo>
                <a:lnTo>
                  <a:pt x="2586779" y="0"/>
                </a:lnTo>
                <a:cubicBezTo>
                  <a:pt x="2872513" y="0"/>
                  <a:pt x="3104147" y="231634"/>
                  <a:pt x="3104147" y="517368"/>
                </a:cubicBezTo>
                <a:cubicBezTo>
                  <a:pt x="3104147" y="2077460"/>
                  <a:pt x="3120189" y="4395538"/>
                  <a:pt x="3104147" y="4981074"/>
                </a:cubicBezTo>
                <a:cubicBezTo>
                  <a:pt x="3088105" y="5566610"/>
                  <a:pt x="2971802" y="5688932"/>
                  <a:pt x="2430380" y="5715000"/>
                </a:cubicBezTo>
                <a:cubicBezTo>
                  <a:pt x="1888958" y="5741068"/>
                  <a:pt x="810127" y="5715000"/>
                  <a:pt x="0" y="5715000"/>
                </a:cubicBezTo>
                <a:lnTo>
                  <a:pt x="0" y="0"/>
                </a:lnTo>
                <a:close/>
              </a:path>
            </a:pathLst>
          </a:custGeom>
        </p:spPr>
        <p:txBody>
          <a:bodyPr/>
          <a:lstStyle/>
          <a:p>
            <a:endParaRPr lang="fr-FR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A2321378-CE60-6C11-F164-790A1E74D1A4}"/>
              </a:ext>
            </a:extLst>
          </p:cNvPr>
          <p:cNvPicPr/>
          <p:nvPr userDrawn="1"/>
        </p:nvPicPr>
        <p:blipFill>
          <a:blip r:embed="rId2"/>
          <a:srcRect l="9836" t="66918" r="51109" b="17234"/>
          <a:stretch>
            <a:fillRect/>
          </a:stretch>
        </p:blipFill>
        <p:spPr>
          <a:xfrm rot="10800000" flipH="1">
            <a:off x="0" y="-7378"/>
            <a:ext cx="4626591" cy="1054572"/>
          </a:xfrm>
          <a:prstGeom prst="rect">
            <a:avLst/>
          </a:prstGeom>
        </p:spPr>
      </p:pic>
      <p:sp>
        <p:nvSpPr>
          <p:cNvPr id="14" name="Titre 13">
            <a:extLst>
              <a:ext uri="{FF2B5EF4-FFF2-40B4-BE49-F238E27FC236}">
                <a16:creationId xmlns:a16="http://schemas.microsoft.com/office/drawing/2014/main" id="{8195EDA6-DE5E-D306-5C45-72749B57B90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04936" y="257619"/>
            <a:ext cx="8306650" cy="1325563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4000">
                <a:gradFill flip="none" rotWithShape="1">
                  <a:gsLst>
                    <a:gs pos="0">
                      <a:srgbClr val="8015EE"/>
                    </a:gs>
                    <a:gs pos="100000">
                      <a:srgbClr val="373CF5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</a:defRPr>
            </a:lvl1pPr>
          </a:lstStyle>
          <a:p>
            <a:r>
              <a:rPr lang="fr-FR" dirty="0"/>
              <a:t>[Nom candidat]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140C611-18D4-1380-08B3-4314CC6F69D0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3404936" y="2104884"/>
            <a:ext cx="5241759" cy="1692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spcBef>
                <a:spcPts val="300"/>
              </a:spcBef>
              <a:defRPr sz="16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200"/>
            </a:lvl3pPr>
            <a:lvl4pPr>
              <a:spcBef>
                <a:spcPts val="300"/>
              </a:spcBef>
              <a:defRPr sz="1100"/>
            </a:lvl4pPr>
            <a:lvl5pPr>
              <a:spcBef>
                <a:spcPts val="300"/>
              </a:spcBef>
              <a:defRPr sz="110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u texte 2">
            <a:extLst>
              <a:ext uri="{FF2B5EF4-FFF2-40B4-BE49-F238E27FC236}">
                <a16:creationId xmlns:a16="http://schemas.microsoft.com/office/drawing/2014/main" id="{77A3B75E-676C-8370-0733-352D028A5501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9090707" y="2104885"/>
            <a:ext cx="2620880" cy="38836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spcBef>
                <a:spcPts val="300"/>
              </a:spcBef>
              <a:defRPr sz="16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200"/>
            </a:lvl3pPr>
            <a:lvl4pPr>
              <a:spcBef>
                <a:spcPts val="300"/>
              </a:spcBef>
              <a:defRPr sz="1100"/>
            </a:lvl4pPr>
            <a:lvl5pPr>
              <a:spcBef>
                <a:spcPts val="300"/>
              </a:spcBef>
              <a:defRPr sz="110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D302E16-D6F6-254E-4340-10FCA8A61566}"/>
              </a:ext>
            </a:extLst>
          </p:cNvPr>
          <p:cNvSpPr txBox="1"/>
          <p:nvPr userDrawn="1"/>
        </p:nvSpPr>
        <p:spPr>
          <a:xfrm>
            <a:off x="3404936" y="1647350"/>
            <a:ext cx="5241758" cy="442674"/>
          </a:xfrm>
          <a:prstGeom prst="roundRect">
            <a:avLst/>
          </a:prstGeom>
          <a:gradFill>
            <a:gsLst>
              <a:gs pos="0">
                <a:schemeClr val="accent2"/>
              </a:gs>
              <a:gs pos="100000">
                <a:schemeClr val="bg2"/>
              </a:gs>
            </a:gsLst>
            <a:lin ang="8400000" scaled="0"/>
          </a:gradFill>
        </p:spPr>
        <p:txBody>
          <a:bodyPr wrap="square" rtlCol="0">
            <a:spAutoFit/>
          </a:bodyPr>
          <a:lstStyle/>
          <a:p>
            <a:r>
              <a:rPr lang="fr-FR" sz="2000" spc="20" baseline="0" dirty="0">
                <a:solidFill>
                  <a:schemeClr val="bg1"/>
                </a:solidFill>
                <a:latin typeface="+mj-lt"/>
              </a:rPr>
              <a:t>Activité(s)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7231930-EE26-879F-5A7B-1DAD2F1CAB82}"/>
              </a:ext>
            </a:extLst>
          </p:cNvPr>
          <p:cNvSpPr txBox="1"/>
          <p:nvPr userDrawn="1"/>
        </p:nvSpPr>
        <p:spPr>
          <a:xfrm>
            <a:off x="3404936" y="3925567"/>
            <a:ext cx="5241758" cy="442674"/>
          </a:xfrm>
          <a:prstGeom prst="roundRect">
            <a:avLst/>
          </a:prstGeom>
          <a:gradFill>
            <a:gsLst>
              <a:gs pos="0">
                <a:schemeClr val="accent2"/>
              </a:gs>
              <a:gs pos="100000">
                <a:schemeClr val="bg2"/>
              </a:gs>
            </a:gsLst>
            <a:lin ang="8400000" scaled="0"/>
          </a:gradFill>
        </p:spPr>
        <p:txBody>
          <a:bodyPr wrap="square" rtlCol="0">
            <a:spAutoFit/>
          </a:bodyPr>
          <a:lstStyle/>
          <a:p>
            <a:r>
              <a:rPr lang="fr-FR" sz="2000" spc="20" baseline="0" dirty="0">
                <a:solidFill>
                  <a:schemeClr val="bg1"/>
                </a:solidFill>
                <a:latin typeface="+mj-lt"/>
              </a:rPr>
              <a:t>Points clés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B0B29068-5761-F56D-DCA5-A67988C01A15}"/>
              </a:ext>
            </a:extLst>
          </p:cNvPr>
          <p:cNvSpPr txBox="1"/>
          <p:nvPr userDrawn="1"/>
        </p:nvSpPr>
        <p:spPr>
          <a:xfrm>
            <a:off x="9080726" y="1647350"/>
            <a:ext cx="2630860" cy="442674"/>
          </a:xfrm>
          <a:prstGeom prst="roundRect">
            <a:avLst/>
          </a:prstGeom>
          <a:gradFill>
            <a:gsLst>
              <a:gs pos="0">
                <a:schemeClr val="accent2"/>
              </a:gs>
              <a:gs pos="100000">
                <a:schemeClr val="bg2"/>
              </a:gs>
            </a:gsLst>
            <a:lin ang="8400000" scaled="0"/>
          </a:gradFill>
        </p:spPr>
        <p:txBody>
          <a:bodyPr wrap="square" rtlCol="0">
            <a:spAutoFit/>
          </a:bodyPr>
          <a:lstStyle/>
          <a:p>
            <a:r>
              <a:rPr lang="fr-FR" sz="2000" spc="20" baseline="0" dirty="0">
                <a:solidFill>
                  <a:schemeClr val="bg1"/>
                </a:solidFill>
                <a:latin typeface="+mj-lt"/>
              </a:rPr>
              <a:t>Lieu</a:t>
            </a:r>
          </a:p>
        </p:txBody>
      </p:sp>
    </p:spTree>
    <p:extLst>
      <p:ext uri="{BB962C8B-B14F-4D97-AF65-F5344CB8AC3E}">
        <p14:creationId xmlns:p14="http://schemas.microsoft.com/office/powerpoint/2010/main" val="98769812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ésentation dossi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D68E5558-FD9F-5959-52F8-A24D8803FB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9863" y="4436481"/>
            <a:ext cx="7521724" cy="1692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spcBef>
                <a:spcPts val="300"/>
              </a:spcBef>
              <a:defRPr sz="16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200"/>
            </a:lvl3pPr>
            <a:lvl4pPr>
              <a:spcBef>
                <a:spcPts val="300"/>
              </a:spcBef>
              <a:defRPr sz="1100"/>
            </a:lvl4pPr>
            <a:lvl5pPr>
              <a:spcBef>
                <a:spcPts val="300"/>
              </a:spcBef>
              <a:defRPr sz="110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8" name="Titre 13">
            <a:extLst>
              <a:ext uri="{FF2B5EF4-FFF2-40B4-BE49-F238E27FC236}">
                <a16:creationId xmlns:a16="http://schemas.microsoft.com/office/drawing/2014/main" id="{33948A35-510C-5C11-FD9C-0259F6B832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152" y="257619"/>
            <a:ext cx="11123434" cy="1325563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4000">
                <a:gradFill flip="none" rotWithShape="1">
                  <a:gsLst>
                    <a:gs pos="0">
                      <a:srgbClr val="8015EE"/>
                    </a:gs>
                    <a:gs pos="100000">
                      <a:srgbClr val="373CF5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</a:defRPr>
            </a:lvl1pPr>
          </a:lstStyle>
          <a:p>
            <a:r>
              <a:rPr lang="fr-FR" dirty="0"/>
              <a:t>[Nom candidat]</a:t>
            </a:r>
          </a:p>
        </p:txBody>
      </p:sp>
      <p:sp>
        <p:nvSpPr>
          <p:cNvPr id="19" name="Espace réservé du texte 2">
            <a:extLst>
              <a:ext uri="{FF2B5EF4-FFF2-40B4-BE49-F238E27FC236}">
                <a16:creationId xmlns:a16="http://schemas.microsoft.com/office/drawing/2014/main" id="{36C4BEC2-E019-5AC9-0069-37064D3DC016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189863" y="2102172"/>
            <a:ext cx="7521724" cy="1861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spcBef>
                <a:spcPts val="300"/>
              </a:spcBef>
              <a:defRPr sz="16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200"/>
            </a:lvl3pPr>
            <a:lvl4pPr>
              <a:spcBef>
                <a:spcPts val="300"/>
              </a:spcBef>
              <a:defRPr sz="1100"/>
            </a:lvl4pPr>
            <a:lvl5pPr>
              <a:spcBef>
                <a:spcPts val="300"/>
              </a:spcBef>
              <a:defRPr sz="110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C9FBAC4F-F724-D4E4-40E6-F06D618A20D5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588151" y="2494711"/>
            <a:ext cx="3315109" cy="34937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spcBef>
                <a:spcPts val="300"/>
              </a:spcBef>
              <a:defRPr sz="16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200"/>
            </a:lvl3pPr>
            <a:lvl4pPr>
              <a:spcBef>
                <a:spcPts val="300"/>
              </a:spcBef>
              <a:defRPr sz="1100"/>
            </a:lvl4pPr>
            <a:lvl5pPr>
              <a:spcBef>
                <a:spcPts val="300"/>
              </a:spcBef>
              <a:defRPr sz="110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B58086DA-D416-4756-BF17-BB9D3B977546}"/>
              </a:ext>
            </a:extLst>
          </p:cNvPr>
          <p:cNvSpPr txBox="1"/>
          <p:nvPr userDrawn="1"/>
        </p:nvSpPr>
        <p:spPr>
          <a:xfrm>
            <a:off x="4189862" y="1647350"/>
            <a:ext cx="7521723" cy="442674"/>
          </a:xfrm>
          <a:prstGeom prst="roundRect">
            <a:avLst/>
          </a:prstGeom>
          <a:gradFill>
            <a:gsLst>
              <a:gs pos="0">
                <a:schemeClr val="accent2"/>
              </a:gs>
              <a:gs pos="100000">
                <a:schemeClr val="bg2"/>
              </a:gs>
            </a:gsLst>
            <a:lin ang="8400000" scaled="0"/>
          </a:gradFill>
        </p:spPr>
        <p:txBody>
          <a:bodyPr wrap="square" rtlCol="0">
            <a:spAutoFit/>
          </a:bodyPr>
          <a:lstStyle/>
          <a:p>
            <a:r>
              <a:rPr lang="fr-FR" sz="2000" spc="20" baseline="0" dirty="0">
                <a:solidFill>
                  <a:schemeClr val="bg1"/>
                </a:solidFill>
                <a:latin typeface="+mj-lt"/>
              </a:rPr>
              <a:t>Impact et présence sur le territoire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5F334E88-0084-A025-3A71-008F3F72E713}"/>
              </a:ext>
            </a:extLst>
          </p:cNvPr>
          <p:cNvSpPr txBox="1"/>
          <p:nvPr userDrawn="1"/>
        </p:nvSpPr>
        <p:spPr>
          <a:xfrm>
            <a:off x="4189862" y="3993807"/>
            <a:ext cx="7521723" cy="442674"/>
          </a:xfrm>
          <a:prstGeom prst="roundRect">
            <a:avLst/>
          </a:prstGeom>
          <a:gradFill>
            <a:gsLst>
              <a:gs pos="0">
                <a:schemeClr val="accent2"/>
              </a:gs>
              <a:gs pos="100000">
                <a:schemeClr val="bg2"/>
              </a:gs>
            </a:gsLst>
            <a:lin ang="8400000" scaled="0"/>
          </a:gradFill>
        </p:spPr>
        <p:txBody>
          <a:bodyPr wrap="square" rtlCol="0">
            <a:spAutoFit/>
          </a:bodyPr>
          <a:lstStyle/>
          <a:p>
            <a:r>
              <a:rPr lang="fr-FR" sz="2000" spc="20" baseline="0" dirty="0">
                <a:solidFill>
                  <a:schemeClr val="bg1"/>
                </a:solidFill>
                <a:latin typeface="+mj-lt"/>
              </a:rPr>
              <a:t>Caractère original ou remarquable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0BCDA9CC-A265-2CAD-4C1B-671361C8E392}"/>
              </a:ext>
            </a:extLst>
          </p:cNvPr>
          <p:cNvSpPr txBox="1"/>
          <p:nvPr userDrawn="1"/>
        </p:nvSpPr>
        <p:spPr>
          <a:xfrm>
            <a:off x="578171" y="1647350"/>
            <a:ext cx="3324296" cy="783193"/>
          </a:xfrm>
          <a:prstGeom prst="roundRect">
            <a:avLst/>
          </a:prstGeom>
          <a:gradFill>
            <a:gsLst>
              <a:gs pos="0">
                <a:schemeClr val="accent2"/>
              </a:gs>
              <a:gs pos="100000">
                <a:schemeClr val="bg2"/>
              </a:gs>
            </a:gsLst>
            <a:lin ang="8400000" scaled="0"/>
          </a:gradFill>
        </p:spPr>
        <p:txBody>
          <a:bodyPr wrap="square" rtlCol="0">
            <a:spAutoFit/>
          </a:bodyPr>
          <a:lstStyle/>
          <a:p>
            <a:r>
              <a:rPr lang="fr-FR" sz="2000" spc="20" baseline="0" dirty="0">
                <a:solidFill>
                  <a:schemeClr val="bg1"/>
                </a:solidFill>
                <a:latin typeface="+mj-lt"/>
              </a:rPr>
              <a:t>Présentation </a:t>
            </a:r>
          </a:p>
          <a:p>
            <a:r>
              <a:rPr lang="fr-FR" sz="2000" spc="20" baseline="0" dirty="0">
                <a:solidFill>
                  <a:schemeClr val="bg1"/>
                </a:solidFill>
                <a:latin typeface="+mj-lt"/>
              </a:rPr>
              <a:t>et contenu du dossier</a:t>
            </a:r>
          </a:p>
        </p:txBody>
      </p:sp>
    </p:spTree>
    <p:extLst>
      <p:ext uri="{BB962C8B-B14F-4D97-AF65-F5344CB8AC3E}">
        <p14:creationId xmlns:p14="http://schemas.microsoft.com/office/powerpoint/2010/main" val="3150302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ro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 descr="Une image contenant violet, violette, Caractère coloré, Graphique&#10;&#10;Description générée automatiquement">
            <a:extLst>
              <a:ext uri="{FF2B5EF4-FFF2-40B4-BE49-F238E27FC236}">
                <a16:creationId xmlns:a16="http://schemas.microsoft.com/office/drawing/2014/main" id="{678283ED-CCEE-CFB6-6B32-9AF23DF14304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re 2">
            <a:extLst>
              <a:ext uri="{FF2B5EF4-FFF2-40B4-BE49-F238E27FC236}">
                <a16:creationId xmlns:a16="http://schemas.microsoft.com/office/drawing/2014/main" id="{DAA11915-CBCF-2EFF-169F-C4FE26383E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518090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pic>
        <p:nvPicPr>
          <p:cNvPr id="4" name="Graphique 3">
            <a:extLst>
              <a:ext uri="{FF2B5EF4-FFF2-40B4-BE49-F238E27FC236}">
                <a16:creationId xmlns:a16="http://schemas.microsoft.com/office/drawing/2014/main" id="{9200AE3D-31F6-1C56-DC81-273A372CE8D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385374" y="5155017"/>
            <a:ext cx="2111514" cy="1371998"/>
          </a:xfrm>
          <a:prstGeom prst="rect">
            <a:avLst/>
          </a:prstGeom>
        </p:spPr>
      </p:pic>
      <p:pic>
        <p:nvPicPr>
          <p:cNvPr id="2" name="Image 1" descr="Une image contenant texte, capture d’écran, Police, logo&#10;&#10;Le contenu généré par l’IA peut être incorrect.">
            <a:extLst>
              <a:ext uri="{FF2B5EF4-FFF2-40B4-BE49-F238E27FC236}">
                <a16:creationId xmlns:a16="http://schemas.microsoft.com/office/drawing/2014/main" id="{A40827CA-A13B-BEA8-0125-6F006408BD0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707576" y="5873454"/>
            <a:ext cx="2463932" cy="701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634066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li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re 13">
            <a:extLst>
              <a:ext uri="{FF2B5EF4-FFF2-40B4-BE49-F238E27FC236}">
                <a16:creationId xmlns:a16="http://schemas.microsoft.com/office/drawing/2014/main" id="{33948A35-510C-5C11-FD9C-0259F6B832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152" y="257619"/>
            <a:ext cx="11123434" cy="1325563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4000">
                <a:gradFill flip="none" rotWithShape="1">
                  <a:gsLst>
                    <a:gs pos="0">
                      <a:srgbClr val="8015EE"/>
                    </a:gs>
                    <a:gs pos="100000">
                      <a:srgbClr val="373CF5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</a:defRPr>
            </a:lvl1pPr>
          </a:lstStyle>
          <a:p>
            <a:r>
              <a:rPr lang="fr-FR" dirty="0"/>
              <a:t>[Nom candidat]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C9FBAC4F-F724-D4E4-40E6-F06D618A20D5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588151" y="1610478"/>
            <a:ext cx="11123434" cy="440531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spcBef>
                <a:spcPts val="300"/>
              </a:spcBef>
              <a:defRPr sz="2000"/>
            </a:lvl1pPr>
            <a:lvl2pPr>
              <a:spcBef>
                <a:spcPts val="300"/>
              </a:spcBef>
              <a:defRPr sz="1800"/>
            </a:lvl2pPr>
            <a:lvl3pPr>
              <a:spcBef>
                <a:spcPts val="300"/>
              </a:spcBef>
              <a:defRPr sz="1600"/>
            </a:lvl3pPr>
            <a:lvl4pPr>
              <a:spcBef>
                <a:spcPts val="300"/>
              </a:spcBef>
              <a:defRPr sz="1400"/>
            </a:lvl4pPr>
            <a:lvl5pPr>
              <a:spcBef>
                <a:spcPts val="300"/>
              </a:spcBef>
              <a:defRPr sz="140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79984823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 descr="Une image contenant violet, violette, Caractère coloré, Graphique&#10;&#10;Description générée automatiquement">
            <a:extLst>
              <a:ext uri="{FF2B5EF4-FFF2-40B4-BE49-F238E27FC236}">
                <a16:creationId xmlns:a16="http://schemas.microsoft.com/office/drawing/2014/main" id="{678283ED-CCEE-CFB6-6B32-9AF23DF14304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Graphique 4">
            <a:extLst>
              <a:ext uri="{FF2B5EF4-FFF2-40B4-BE49-F238E27FC236}">
                <a16:creationId xmlns:a16="http://schemas.microsoft.com/office/drawing/2014/main" id="{2ED30C18-2049-D600-DAA3-10468088923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463408" y="5114829"/>
            <a:ext cx="3510662" cy="999189"/>
          </a:xfrm>
          <a:prstGeom prst="rect">
            <a:avLst/>
          </a:prstGeom>
        </p:spPr>
      </p:pic>
      <p:pic>
        <p:nvPicPr>
          <p:cNvPr id="6" name="Image 3">
            <a:extLst>
              <a:ext uri="{FF2B5EF4-FFF2-40B4-BE49-F238E27FC236}">
                <a16:creationId xmlns:a16="http://schemas.microsoft.com/office/drawing/2014/main" id="{BA6A17AF-7CD1-CA83-E1CE-416DB910934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9524"/>
          <a:stretch>
            <a:fillRect/>
          </a:stretch>
        </p:blipFill>
        <p:spPr>
          <a:xfrm>
            <a:off x="1258692" y="3352775"/>
            <a:ext cx="3925627" cy="1597224"/>
          </a:xfrm>
          <a:prstGeom prst="rect">
            <a:avLst/>
          </a:prstGeom>
        </p:spPr>
      </p:pic>
      <p:sp>
        <p:nvSpPr>
          <p:cNvPr id="2" name="Titre 13">
            <a:extLst>
              <a:ext uri="{FF2B5EF4-FFF2-40B4-BE49-F238E27FC236}">
                <a16:creationId xmlns:a16="http://schemas.microsoft.com/office/drawing/2014/main" id="{0E09E562-82FB-C91D-0EBE-C2E288E075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87104" y="513295"/>
            <a:ext cx="10672550" cy="2398868"/>
          </a:xfrm>
        </p:spPr>
        <p:txBody>
          <a:bodyPr/>
          <a:lstStyle>
            <a:lvl1pPr algn="ctr">
              <a:defRPr>
                <a:gradFill flip="none" rotWithShape="1">
                  <a:gsLst>
                    <a:gs pos="0">
                      <a:srgbClr val="DBDCFD"/>
                    </a:gs>
                    <a:gs pos="100000">
                      <a:schemeClr val="bg1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</a:defRPr>
            </a:lvl1pPr>
          </a:lstStyle>
          <a:p>
            <a:r>
              <a:rPr lang="fr-FR" dirty="0"/>
              <a:t>[Nom candidat]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06D2B962-86F8-ABD9-B7DC-8878B322BA6E}"/>
              </a:ext>
            </a:extLst>
          </p:cNvPr>
          <p:cNvSpPr txBox="1"/>
          <p:nvPr userDrawn="1"/>
        </p:nvSpPr>
        <p:spPr>
          <a:xfrm>
            <a:off x="6012282" y="3289613"/>
            <a:ext cx="5547371" cy="3055092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4000" b="0" dirty="0">
                <a:solidFill>
                  <a:schemeClr val="bg1"/>
                </a:solidFill>
                <a:latin typeface="+mj-lt"/>
                <a:ea typeface="+mn-lt"/>
                <a:cs typeface="+mn-lt"/>
              </a:rPr>
              <a:t>Prix de la qualité</a:t>
            </a:r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C67FE94D-EB6F-3684-309B-6F4BB9844782}"/>
              </a:ext>
            </a:extLst>
          </p:cNvPr>
          <p:cNvCxnSpPr/>
          <p:nvPr userDrawn="1"/>
        </p:nvCxnSpPr>
        <p:spPr>
          <a:xfrm>
            <a:off x="5636525" y="3352775"/>
            <a:ext cx="0" cy="2925195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992623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ésentation candid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Espace réservé du texte 2">
            <a:extLst>
              <a:ext uri="{FF2B5EF4-FFF2-40B4-BE49-F238E27FC236}">
                <a16:creationId xmlns:a16="http://schemas.microsoft.com/office/drawing/2014/main" id="{49F0CBE3-C604-1280-2956-E3A184ED16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04936" y="4368241"/>
            <a:ext cx="5241759" cy="1692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spcBef>
                <a:spcPts val="300"/>
              </a:spcBef>
              <a:defRPr sz="16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200"/>
            </a:lvl3pPr>
            <a:lvl4pPr>
              <a:spcBef>
                <a:spcPts val="300"/>
              </a:spcBef>
              <a:defRPr sz="1100"/>
            </a:lvl4pPr>
            <a:lvl5pPr>
              <a:spcBef>
                <a:spcPts val="300"/>
              </a:spcBef>
              <a:defRPr sz="110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1" name="Espace réservé pour une image  10">
            <a:extLst>
              <a:ext uri="{FF2B5EF4-FFF2-40B4-BE49-F238E27FC236}">
                <a16:creationId xmlns:a16="http://schemas.microsoft.com/office/drawing/2014/main" id="{8789C03F-FE2C-CC0F-5DE9-A284F9388EE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365125"/>
            <a:ext cx="3111276" cy="5445681"/>
          </a:xfrm>
          <a:custGeom>
            <a:avLst/>
            <a:gdLst>
              <a:gd name="csX0" fmla="*/ 0 w 3104147"/>
              <a:gd name="csY0" fmla="*/ 0 h 5715000"/>
              <a:gd name="csX1" fmla="*/ 2586779 w 3104147"/>
              <a:gd name="csY1" fmla="*/ 0 h 5715000"/>
              <a:gd name="csX2" fmla="*/ 3104147 w 3104147"/>
              <a:gd name="csY2" fmla="*/ 517368 h 5715000"/>
              <a:gd name="csX3" fmla="*/ 3104147 w 3104147"/>
              <a:gd name="csY3" fmla="*/ 5715000 h 5715000"/>
              <a:gd name="csX4" fmla="*/ 0 w 3104147"/>
              <a:gd name="csY4" fmla="*/ 5715000 h 5715000"/>
              <a:gd name="csX5" fmla="*/ 0 w 3104147"/>
              <a:gd name="csY5" fmla="*/ 0 h 5715000"/>
              <a:gd name="csX0" fmla="*/ 0 w 3104147"/>
              <a:gd name="csY0" fmla="*/ 0 h 5716157"/>
              <a:gd name="csX1" fmla="*/ 2586779 w 3104147"/>
              <a:gd name="csY1" fmla="*/ 0 h 5716157"/>
              <a:gd name="csX2" fmla="*/ 3104147 w 3104147"/>
              <a:gd name="csY2" fmla="*/ 517368 h 5716157"/>
              <a:gd name="csX3" fmla="*/ 3104147 w 3104147"/>
              <a:gd name="csY3" fmla="*/ 5715000 h 5716157"/>
              <a:gd name="csX4" fmla="*/ 2526633 w 3104147"/>
              <a:gd name="csY4" fmla="*/ 5715000 h 5716157"/>
              <a:gd name="csX5" fmla="*/ 0 w 3104147"/>
              <a:gd name="csY5" fmla="*/ 5715000 h 5716157"/>
              <a:gd name="csX6" fmla="*/ 0 w 3104147"/>
              <a:gd name="csY6" fmla="*/ 0 h 5716157"/>
              <a:gd name="csX0" fmla="*/ 0 w 3104147"/>
              <a:gd name="csY0" fmla="*/ 0 h 5715022"/>
              <a:gd name="csX1" fmla="*/ 2586779 w 3104147"/>
              <a:gd name="csY1" fmla="*/ 0 h 5715022"/>
              <a:gd name="csX2" fmla="*/ 3104147 w 3104147"/>
              <a:gd name="csY2" fmla="*/ 517368 h 5715022"/>
              <a:gd name="csX3" fmla="*/ 3104147 w 3104147"/>
              <a:gd name="csY3" fmla="*/ 5197643 h 5715022"/>
              <a:gd name="csX4" fmla="*/ 2526633 w 3104147"/>
              <a:gd name="csY4" fmla="*/ 5715000 h 5715022"/>
              <a:gd name="csX5" fmla="*/ 0 w 3104147"/>
              <a:gd name="csY5" fmla="*/ 5715000 h 5715022"/>
              <a:gd name="csX6" fmla="*/ 0 w 3104147"/>
              <a:gd name="csY6" fmla="*/ 0 h 5715022"/>
              <a:gd name="csX0" fmla="*/ 0 w 3104147"/>
              <a:gd name="csY0" fmla="*/ 0 h 5715022"/>
              <a:gd name="csX1" fmla="*/ 2586779 w 3104147"/>
              <a:gd name="csY1" fmla="*/ 0 h 5715022"/>
              <a:gd name="csX2" fmla="*/ 3104147 w 3104147"/>
              <a:gd name="csY2" fmla="*/ 517368 h 5715022"/>
              <a:gd name="csX3" fmla="*/ 3104147 w 3104147"/>
              <a:gd name="csY3" fmla="*/ 5197643 h 5715022"/>
              <a:gd name="csX4" fmla="*/ 2430380 w 3104147"/>
              <a:gd name="csY4" fmla="*/ 5715000 h 5715022"/>
              <a:gd name="csX5" fmla="*/ 0 w 3104147"/>
              <a:gd name="csY5" fmla="*/ 5715000 h 5715022"/>
              <a:gd name="csX6" fmla="*/ 0 w 3104147"/>
              <a:gd name="csY6" fmla="*/ 0 h 5715022"/>
              <a:gd name="csX0" fmla="*/ 0 w 3104147"/>
              <a:gd name="csY0" fmla="*/ 0 h 5718564"/>
              <a:gd name="csX1" fmla="*/ 2586779 w 3104147"/>
              <a:gd name="csY1" fmla="*/ 0 h 5718564"/>
              <a:gd name="csX2" fmla="*/ 3104147 w 3104147"/>
              <a:gd name="csY2" fmla="*/ 517368 h 5718564"/>
              <a:gd name="csX3" fmla="*/ 3104147 w 3104147"/>
              <a:gd name="csY3" fmla="*/ 5197643 h 5718564"/>
              <a:gd name="csX4" fmla="*/ 2430380 w 3104147"/>
              <a:gd name="csY4" fmla="*/ 5715000 h 5718564"/>
              <a:gd name="csX5" fmla="*/ 0 w 3104147"/>
              <a:gd name="csY5" fmla="*/ 5715000 h 5718564"/>
              <a:gd name="csX6" fmla="*/ 0 w 3104147"/>
              <a:gd name="csY6" fmla="*/ 0 h 5718564"/>
              <a:gd name="csX0" fmla="*/ 0 w 3104451"/>
              <a:gd name="csY0" fmla="*/ 0 h 5718564"/>
              <a:gd name="csX1" fmla="*/ 2586779 w 3104451"/>
              <a:gd name="csY1" fmla="*/ 0 h 5718564"/>
              <a:gd name="csX2" fmla="*/ 3104147 w 3104451"/>
              <a:gd name="csY2" fmla="*/ 517368 h 5718564"/>
              <a:gd name="csX3" fmla="*/ 3104147 w 3104451"/>
              <a:gd name="csY3" fmla="*/ 5197643 h 5718564"/>
              <a:gd name="csX4" fmla="*/ 2430380 w 3104451"/>
              <a:gd name="csY4" fmla="*/ 5715000 h 5718564"/>
              <a:gd name="csX5" fmla="*/ 0 w 3104451"/>
              <a:gd name="csY5" fmla="*/ 5715000 h 5718564"/>
              <a:gd name="csX6" fmla="*/ 0 w 3104451"/>
              <a:gd name="csY6" fmla="*/ 0 h 5718564"/>
              <a:gd name="csX0" fmla="*/ 0 w 3105929"/>
              <a:gd name="csY0" fmla="*/ 0 h 5718564"/>
              <a:gd name="csX1" fmla="*/ 2586779 w 3105929"/>
              <a:gd name="csY1" fmla="*/ 0 h 5718564"/>
              <a:gd name="csX2" fmla="*/ 3104147 w 3105929"/>
              <a:gd name="csY2" fmla="*/ 517368 h 5718564"/>
              <a:gd name="csX3" fmla="*/ 3104147 w 3105929"/>
              <a:gd name="csY3" fmla="*/ 5197643 h 5718564"/>
              <a:gd name="csX4" fmla="*/ 2430380 w 3105929"/>
              <a:gd name="csY4" fmla="*/ 5715000 h 5718564"/>
              <a:gd name="csX5" fmla="*/ 0 w 3105929"/>
              <a:gd name="csY5" fmla="*/ 5715000 h 5718564"/>
              <a:gd name="csX6" fmla="*/ 0 w 3105929"/>
              <a:gd name="csY6" fmla="*/ 0 h 5718564"/>
              <a:gd name="csX0" fmla="*/ 0 w 3105929"/>
              <a:gd name="csY0" fmla="*/ 0 h 5753322"/>
              <a:gd name="csX1" fmla="*/ 2586779 w 3105929"/>
              <a:gd name="csY1" fmla="*/ 0 h 5753322"/>
              <a:gd name="csX2" fmla="*/ 3104147 w 3105929"/>
              <a:gd name="csY2" fmla="*/ 517368 h 5753322"/>
              <a:gd name="csX3" fmla="*/ 3104147 w 3105929"/>
              <a:gd name="csY3" fmla="*/ 5197643 h 5753322"/>
              <a:gd name="csX4" fmla="*/ 2430380 w 3105929"/>
              <a:gd name="csY4" fmla="*/ 5715000 h 5753322"/>
              <a:gd name="csX5" fmla="*/ 0 w 3105929"/>
              <a:gd name="csY5" fmla="*/ 5715000 h 5753322"/>
              <a:gd name="csX6" fmla="*/ 0 w 3105929"/>
              <a:gd name="csY6" fmla="*/ 0 h 5753322"/>
              <a:gd name="csX0" fmla="*/ 0 w 3105929"/>
              <a:gd name="csY0" fmla="*/ 0 h 5721238"/>
              <a:gd name="csX1" fmla="*/ 2586779 w 3105929"/>
              <a:gd name="csY1" fmla="*/ 0 h 5721238"/>
              <a:gd name="csX2" fmla="*/ 3104147 w 3105929"/>
              <a:gd name="csY2" fmla="*/ 517368 h 5721238"/>
              <a:gd name="csX3" fmla="*/ 3104147 w 3105929"/>
              <a:gd name="csY3" fmla="*/ 5197643 h 5721238"/>
              <a:gd name="csX4" fmla="*/ 2430380 w 3105929"/>
              <a:gd name="csY4" fmla="*/ 5715000 h 5721238"/>
              <a:gd name="csX5" fmla="*/ 0 w 3105929"/>
              <a:gd name="csY5" fmla="*/ 5715000 h 5721238"/>
              <a:gd name="csX6" fmla="*/ 0 w 3105929"/>
              <a:gd name="csY6" fmla="*/ 0 h 5721238"/>
              <a:gd name="csX0" fmla="*/ 0 w 3105929"/>
              <a:gd name="csY0" fmla="*/ 0 h 5769364"/>
              <a:gd name="csX1" fmla="*/ 2586779 w 3105929"/>
              <a:gd name="csY1" fmla="*/ 0 h 5769364"/>
              <a:gd name="csX2" fmla="*/ 3104147 w 3105929"/>
              <a:gd name="csY2" fmla="*/ 517368 h 5769364"/>
              <a:gd name="csX3" fmla="*/ 3104147 w 3105929"/>
              <a:gd name="csY3" fmla="*/ 4981074 h 5769364"/>
              <a:gd name="csX4" fmla="*/ 2430380 w 3105929"/>
              <a:gd name="csY4" fmla="*/ 5715000 h 5769364"/>
              <a:gd name="csX5" fmla="*/ 0 w 3105929"/>
              <a:gd name="csY5" fmla="*/ 5715000 h 5769364"/>
              <a:gd name="csX6" fmla="*/ 0 w 3105929"/>
              <a:gd name="csY6" fmla="*/ 0 h 5769364"/>
              <a:gd name="csX0" fmla="*/ 0 w 3111276"/>
              <a:gd name="csY0" fmla="*/ 0 h 5769364"/>
              <a:gd name="csX1" fmla="*/ 2586779 w 3111276"/>
              <a:gd name="csY1" fmla="*/ 0 h 5769364"/>
              <a:gd name="csX2" fmla="*/ 3104147 w 3111276"/>
              <a:gd name="csY2" fmla="*/ 517368 h 5769364"/>
              <a:gd name="csX3" fmla="*/ 3104147 w 3111276"/>
              <a:gd name="csY3" fmla="*/ 4981074 h 5769364"/>
              <a:gd name="csX4" fmla="*/ 2430380 w 3111276"/>
              <a:gd name="csY4" fmla="*/ 5715000 h 5769364"/>
              <a:gd name="csX5" fmla="*/ 0 w 3111276"/>
              <a:gd name="csY5" fmla="*/ 5715000 h 5769364"/>
              <a:gd name="csX6" fmla="*/ 0 w 3111276"/>
              <a:gd name="csY6" fmla="*/ 0 h 5769364"/>
              <a:gd name="csX0" fmla="*/ 0 w 3111276"/>
              <a:gd name="csY0" fmla="*/ 0 h 5721238"/>
              <a:gd name="csX1" fmla="*/ 2586779 w 3111276"/>
              <a:gd name="csY1" fmla="*/ 0 h 5721238"/>
              <a:gd name="csX2" fmla="*/ 3104147 w 3111276"/>
              <a:gd name="csY2" fmla="*/ 517368 h 5721238"/>
              <a:gd name="csX3" fmla="*/ 3104147 w 3111276"/>
              <a:gd name="csY3" fmla="*/ 4981074 h 5721238"/>
              <a:gd name="csX4" fmla="*/ 2430380 w 3111276"/>
              <a:gd name="csY4" fmla="*/ 5715000 h 5721238"/>
              <a:gd name="csX5" fmla="*/ 0 w 3111276"/>
              <a:gd name="csY5" fmla="*/ 5715000 h 5721238"/>
              <a:gd name="csX6" fmla="*/ 0 w 3111276"/>
              <a:gd name="csY6" fmla="*/ 0 h 5721238"/>
              <a:gd name="csX0" fmla="*/ 0 w 3111276"/>
              <a:gd name="csY0" fmla="*/ 0 h 5726585"/>
              <a:gd name="csX1" fmla="*/ 2586779 w 3111276"/>
              <a:gd name="csY1" fmla="*/ 0 h 5726585"/>
              <a:gd name="csX2" fmla="*/ 3104147 w 3111276"/>
              <a:gd name="csY2" fmla="*/ 517368 h 5726585"/>
              <a:gd name="csX3" fmla="*/ 3104147 w 3111276"/>
              <a:gd name="csY3" fmla="*/ 4981074 h 5726585"/>
              <a:gd name="csX4" fmla="*/ 2430380 w 3111276"/>
              <a:gd name="csY4" fmla="*/ 5715000 h 5726585"/>
              <a:gd name="csX5" fmla="*/ 0 w 3111276"/>
              <a:gd name="csY5" fmla="*/ 5715000 h 5726585"/>
              <a:gd name="csX6" fmla="*/ 0 w 3111276"/>
              <a:gd name="csY6" fmla="*/ 0 h 5726585"/>
              <a:gd name="csX0" fmla="*/ 0 w 3111276"/>
              <a:gd name="csY0" fmla="*/ 0 h 5726585"/>
              <a:gd name="csX1" fmla="*/ 2586779 w 3111276"/>
              <a:gd name="csY1" fmla="*/ 0 h 5726585"/>
              <a:gd name="csX2" fmla="*/ 3104147 w 3111276"/>
              <a:gd name="csY2" fmla="*/ 517368 h 5726585"/>
              <a:gd name="csX3" fmla="*/ 3104147 w 3111276"/>
              <a:gd name="csY3" fmla="*/ 4981074 h 5726585"/>
              <a:gd name="csX4" fmla="*/ 2430380 w 3111276"/>
              <a:gd name="csY4" fmla="*/ 5715000 h 5726585"/>
              <a:gd name="csX5" fmla="*/ 0 w 3111276"/>
              <a:gd name="csY5" fmla="*/ 5715000 h 5726585"/>
              <a:gd name="csX6" fmla="*/ 0 w 3111276"/>
              <a:gd name="csY6" fmla="*/ 0 h 572658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3111276" h="5726585">
                <a:moveTo>
                  <a:pt x="0" y="0"/>
                </a:moveTo>
                <a:lnTo>
                  <a:pt x="2586779" y="0"/>
                </a:lnTo>
                <a:cubicBezTo>
                  <a:pt x="2872513" y="0"/>
                  <a:pt x="3104147" y="231634"/>
                  <a:pt x="3104147" y="517368"/>
                </a:cubicBezTo>
                <a:cubicBezTo>
                  <a:pt x="3104147" y="2077460"/>
                  <a:pt x="3120189" y="4395538"/>
                  <a:pt x="3104147" y="4981074"/>
                </a:cubicBezTo>
                <a:cubicBezTo>
                  <a:pt x="3088105" y="5566610"/>
                  <a:pt x="2971802" y="5688932"/>
                  <a:pt x="2430380" y="5715000"/>
                </a:cubicBezTo>
                <a:cubicBezTo>
                  <a:pt x="1888958" y="5741068"/>
                  <a:pt x="810127" y="5715000"/>
                  <a:pt x="0" y="5715000"/>
                </a:cubicBezTo>
                <a:lnTo>
                  <a:pt x="0" y="0"/>
                </a:lnTo>
                <a:close/>
              </a:path>
            </a:pathLst>
          </a:custGeom>
        </p:spPr>
        <p:txBody>
          <a:bodyPr/>
          <a:lstStyle/>
          <a:p>
            <a:endParaRPr lang="fr-FR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A2321378-CE60-6C11-F164-790A1E74D1A4}"/>
              </a:ext>
            </a:extLst>
          </p:cNvPr>
          <p:cNvPicPr/>
          <p:nvPr userDrawn="1"/>
        </p:nvPicPr>
        <p:blipFill>
          <a:blip r:embed="rId2"/>
          <a:srcRect l="9836" t="66918" r="51109" b="17234"/>
          <a:stretch>
            <a:fillRect/>
          </a:stretch>
        </p:blipFill>
        <p:spPr>
          <a:xfrm rot="10800000" flipH="1">
            <a:off x="0" y="-7378"/>
            <a:ext cx="4626591" cy="1054572"/>
          </a:xfrm>
          <a:prstGeom prst="rect">
            <a:avLst/>
          </a:prstGeom>
        </p:spPr>
      </p:pic>
      <p:sp>
        <p:nvSpPr>
          <p:cNvPr id="14" name="Titre 13">
            <a:extLst>
              <a:ext uri="{FF2B5EF4-FFF2-40B4-BE49-F238E27FC236}">
                <a16:creationId xmlns:a16="http://schemas.microsoft.com/office/drawing/2014/main" id="{8195EDA6-DE5E-D306-5C45-72749B57B90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04936" y="257619"/>
            <a:ext cx="8306650" cy="1325563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4000">
                <a:gradFill flip="none" rotWithShape="1">
                  <a:gsLst>
                    <a:gs pos="0">
                      <a:srgbClr val="8015EE"/>
                    </a:gs>
                    <a:gs pos="100000">
                      <a:srgbClr val="373CF5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</a:defRPr>
            </a:lvl1pPr>
          </a:lstStyle>
          <a:p>
            <a:r>
              <a:rPr lang="fr-FR" dirty="0"/>
              <a:t>[Nom candidat]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140C611-18D4-1380-08B3-4314CC6F69D0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3404936" y="2104884"/>
            <a:ext cx="5241759" cy="1692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spcBef>
                <a:spcPts val="300"/>
              </a:spcBef>
              <a:defRPr sz="16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200"/>
            </a:lvl3pPr>
            <a:lvl4pPr>
              <a:spcBef>
                <a:spcPts val="300"/>
              </a:spcBef>
              <a:defRPr sz="1100"/>
            </a:lvl4pPr>
            <a:lvl5pPr>
              <a:spcBef>
                <a:spcPts val="300"/>
              </a:spcBef>
              <a:defRPr sz="110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u texte 2">
            <a:extLst>
              <a:ext uri="{FF2B5EF4-FFF2-40B4-BE49-F238E27FC236}">
                <a16:creationId xmlns:a16="http://schemas.microsoft.com/office/drawing/2014/main" id="{77A3B75E-676C-8370-0733-352D028A5501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9090707" y="2104885"/>
            <a:ext cx="2620880" cy="38836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spcBef>
                <a:spcPts val="300"/>
              </a:spcBef>
              <a:defRPr sz="16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200"/>
            </a:lvl3pPr>
            <a:lvl4pPr>
              <a:spcBef>
                <a:spcPts val="300"/>
              </a:spcBef>
              <a:defRPr sz="1100"/>
            </a:lvl4pPr>
            <a:lvl5pPr>
              <a:spcBef>
                <a:spcPts val="300"/>
              </a:spcBef>
              <a:defRPr sz="110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D302E16-D6F6-254E-4340-10FCA8A61566}"/>
              </a:ext>
            </a:extLst>
          </p:cNvPr>
          <p:cNvSpPr txBox="1"/>
          <p:nvPr userDrawn="1"/>
        </p:nvSpPr>
        <p:spPr>
          <a:xfrm>
            <a:off x="3404936" y="1647350"/>
            <a:ext cx="5241758" cy="442674"/>
          </a:xfrm>
          <a:prstGeom prst="roundRect">
            <a:avLst/>
          </a:prstGeom>
          <a:gradFill>
            <a:gsLst>
              <a:gs pos="0">
                <a:schemeClr val="accent2"/>
              </a:gs>
              <a:gs pos="100000">
                <a:schemeClr val="bg2"/>
              </a:gs>
            </a:gsLst>
            <a:lin ang="8400000" scaled="0"/>
          </a:gradFill>
        </p:spPr>
        <p:txBody>
          <a:bodyPr wrap="square" rtlCol="0">
            <a:spAutoFit/>
          </a:bodyPr>
          <a:lstStyle/>
          <a:p>
            <a:r>
              <a:rPr lang="fr-FR" sz="2000" spc="20" baseline="0" dirty="0">
                <a:solidFill>
                  <a:schemeClr val="bg1"/>
                </a:solidFill>
                <a:latin typeface="+mj-lt"/>
              </a:rPr>
              <a:t>Activité(s)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7231930-EE26-879F-5A7B-1DAD2F1CAB82}"/>
              </a:ext>
            </a:extLst>
          </p:cNvPr>
          <p:cNvSpPr txBox="1"/>
          <p:nvPr userDrawn="1"/>
        </p:nvSpPr>
        <p:spPr>
          <a:xfrm>
            <a:off x="3404936" y="3925567"/>
            <a:ext cx="5241758" cy="442674"/>
          </a:xfrm>
          <a:prstGeom prst="roundRect">
            <a:avLst/>
          </a:prstGeom>
          <a:gradFill>
            <a:gsLst>
              <a:gs pos="0">
                <a:schemeClr val="accent2"/>
              </a:gs>
              <a:gs pos="100000">
                <a:schemeClr val="bg2"/>
              </a:gs>
            </a:gsLst>
            <a:lin ang="8400000" scaled="0"/>
          </a:gradFill>
        </p:spPr>
        <p:txBody>
          <a:bodyPr wrap="square" rtlCol="0">
            <a:spAutoFit/>
          </a:bodyPr>
          <a:lstStyle/>
          <a:p>
            <a:r>
              <a:rPr lang="fr-FR" sz="2000" spc="20" baseline="0" dirty="0">
                <a:solidFill>
                  <a:schemeClr val="bg1"/>
                </a:solidFill>
                <a:latin typeface="+mj-lt"/>
              </a:rPr>
              <a:t>Points clés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B0B29068-5761-F56D-DCA5-A67988C01A15}"/>
              </a:ext>
            </a:extLst>
          </p:cNvPr>
          <p:cNvSpPr txBox="1"/>
          <p:nvPr userDrawn="1"/>
        </p:nvSpPr>
        <p:spPr>
          <a:xfrm>
            <a:off x="9080726" y="1647350"/>
            <a:ext cx="2630860" cy="442674"/>
          </a:xfrm>
          <a:prstGeom prst="roundRect">
            <a:avLst/>
          </a:prstGeom>
          <a:gradFill>
            <a:gsLst>
              <a:gs pos="0">
                <a:schemeClr val="accent2"/>
              </a:gs>
              <a:gs pos="100000">
                <a:schemeClr val="bg2"/>
              </a:gs>
            </a:gsLst>
            <a:lin ang="8400000" scaled="0"/>
          </a:gradFill>
        </p:spPr>
        <p:txBody>
          <a:bodyPr wrap="square" rtlCol="0">
            <a:spAutoFit/>
          </a:bodyPr>
          <a:lstStyle/>
          <a:p>
            <a:r>
              <a:rPr lang="fr-FR" sz="2000" spc="20" baseline="0" dirty="0">
                <a:solidFill>
                  <a:schemeClr val="bg1"/>
                </a:solidFill>
                <a:latin typeface="+mj-lt"/>
              </a:rPr>
              <a:t>Lieu</a:t>
            </a:r>
          </a:p>
        </p:txBody>
      </p:sp>
    </p:spTree>
    <p:extLst>
      <p:ext uri="{BB962C8B-B14F-4D97-AF65-F5344CB8AC3E}">
        <p14:creationId xmlns:p14="http://schemas.microsoft.com/office/powerpoint/2010/main" val="264594283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ésentation dossi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D68E5558-FD9F-5959-52F8-A24D8803FB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9863" y="4436481"/>
            <a:ext cx="7521724" cy="1692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spcBef>
                <a:spcPts val="300"/>
              </a:spcBef>
              <a:defRPr sz="16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200"/>
            </a:lvl3pPr>
            <a:lvl4pPr>
              <a:spcBef>
                <a:spcPts val="300"/>
              </a:spcBef>
              <a:defRPr sz="1100"/>
            </a:lvl4pPr>
            <a:lvl5pPr>
              <a:spcBef>
                <a:spcPts val="300"/>
              </a:spcBef>
              <a:defRPr sz="110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8" name="Titre 13">
            <a:extLst>
              <a:ext uri="{FF2B5EF4-FFF2-40B4-BE49-F238E27FC236}">
                <a16:creationId xmlns:a16="http://schemas.microsoft.com/office/drawing/2014/main" id="{33948A35-510C-5C11-FD9C-0259F6B832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152" y="257619"/>
            <a:ext cx="11123434" cy="1325563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4000">
                <a:gradFill flip="none" rotWithShape="1">
                  <a:gsLst>
                    <a:gs pos="0">
                      <a:srgbClr val="8015EE"/>
                    </a:gs>
                    <a:gs pos="100000">
                      <a:srgbClr val="373CF5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</a:defRPr>
            </a:lvl1pPr>
          </a:lstStyle>
          <a:p>
            <a:r>
              <a:rPr lang="fr-FR" dirty="0"/>
              <a:t>[Nom candidat]</a:t>
            </a:r>
          </a:p>
        </p:txBody>
      </p:sp>
      <p:sp>
        <p:nvSpPr>
          <p:cNvPr id="19" name="Espace réservé du texte 2">
            <a:extLst>
              <a:ext uri="{FF2B5EF4-FFF2-40B4-BE49-F238E27FC236}">
                <a16:creationId xmlns:a16="http://schemas.microsoft.com/office/drawing/2014/main" id="{36C4BEC2-E019-5AC9-0069-37064D3DC016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189863" y="2102172"/>
            <a:ext cx="7521724" cy="1861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spcBef>
                <a:spcPts val="300"/>
              </a:spcBef>
              <a:defRPr sz="16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200"/>
            </a:lvl3pPr>
            <a:lvl4pPr>
              <a:spcBef>
                <a:spcPts val="300"/>
              </a:spcBef>
              <a:defRPr sz="1100"/>
            </a:lvl4pPr>
            <a:lvl5pPr>
              <a:spcBef>
                <a:spcPts val="300"/>
              </a:spcBef>
              <a:defRPr sz="110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C9FBAC4F-F724-D4E4-40E6-F06D618A20D5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588151" y="2494711"/>
            <a:ext cx="3315109" cy="34937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spcBef>
                <a:spcPts val="300"/>
              </a:spcBef>
              <a:defRPr sz="16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200"/>
            </a:lvl3pPr>
            <a:lvl4pPr>
              <a:spcBef>
                <a:spcPts val="300"/>
              </a:spcBef>
              <a:defRPr sz="1100"/>
            </a:lvl4pPr>
            <a:lvl5pPr>
              <a:spcBef>
                <a:spcPts val="300"/>
              </a:spcBef>
              <a:defRPr sz="110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B58086DA-D416-4756-BF17-BB9D3B977546}"/>
              </a:ext>
            </a:extLst>
          </p:cNvPr>
          <p:cNvSpPr txBox="1"/>
          <p:nvPr userDrawn="1"/>
        </p:nvSpPr>
        <p:spPr>
          <a:xfrm>
            <a:off x="4189862" y="1647350"/>
            <a:ext cx="7521723" cy="442674"/>
          </a:xfrm>
          <a:prstGeom prst="roundRect">
            <a:avLst/>
          </a:prstGeom>
          <a:gradFill>
            <a:gsLst>
              <a:gs pos="0">
                <a:schemeClr val="accent2"/>
              </a:gs>
              <a:gs pos="100000">
                <a:schemeClr val="bg2"/>
              </a:gs>
            </a:gsLst>
            <a:lin ang="8400000" scaled="0"/>
          </a:gradFill>
        </p:spPr>
        <p:txBody>
          <a:bodyPr wrap="square" rtlCol="0">
            <a:spAutoFit/>
          </a:bodyPr>
          <a:lstStyle/>
          <a:p>
            <a:r>
              <a:rPr lang="fr-FR" sz="2000" spc="20" baseline="0" dirty="0">
                <a:solidFill>
                  <a:schemeClr val="bg1"/>
                </a:solidFill>
                <a:latin typeface="+mj-lt"/>
              </a:rPr>
              <a:t>Impact et présence sur le territoire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5F334E88-0084-A025-3A71-008F3F72E713}"/>
              </a:ext>
            </a:extLst>
          </p:cNvPr>
          <p:cNvSpPr txBox="1"/>
          <p:nvPr userDrawn="1"/>
        </p:nvSpPr>
        <p:spPr>
          <a:xfrm>
            <a:off x="4189862" y="3993807"/>
            <a:ext cx="7521723" cy="442674"/>
          </a:xfrm>
          <a:prstGeom prst="roundRect">
            <a:avLst/>
          </a:prstGeom>
          <a:gradFill>
            <a:gsLst>
              <a:gs pos="0">
                <a:schemeClr val="accent2"/>
              </a:gs>
              <a:gs pos="100000">
                <a:schemeClr val="bg2"/>
              </a:gs>
            </a:gsLst>
            <a:lin ang="8400000" scaled="0"/>
          </a:gradFill>
        </p:spPr>
        <p:txBody>
          <a:bodyPr wrap="square" rtlCol="0">
            <a:spAutoFit/>
          </a:bodyPr>
          <a:lstStyle/>
          <a:p>
            <a:r>
              <a:rPr lang="fr-FR" sz="2000" spc="20" baseline="0" dirty="0">
                <a:solidFill>
                  <a:schemeClr val="bg1"/>
                </a:solidFill>
                <a:latin typeface="+mj-lt"/>
              </a:rPr>
              <a:t>Caractère original ou remarquable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0BCDA9CC-A265-2CAD-4C1B-671361C8E392}"/>
              </a:ext>
            </a:extLst>
          </p:cNvPr>
          <p:cNvSpPr txBox="1"/>
          <p:nvPr userDrawn="1"/>
        </p:nvSpPr>
        <p:spPr>
          <a:xfrm>
            <a:off x="578171" y="1647350"/>
            <a:ext cx="3324296" cy="783193"/>
          </a:xfrm>
          <a:prstGeom prst="roundRect">
            <a:avLst/>
          </a:prstGeom>
          <a:gradFill>
            <a:gsLst>
              <a:gs pos="0">
                <a:schemeClr val="accent2"/>
              </a:gs>
              <a:gs pos="100000">
                <a:schemeClr val="bg2"/>
              </a:gs>
            </a:gsLst>
            <a:lin ang="8400000" scaled="0"/>
          </a:gradFill>
        </p:spPr>
        <p:txBody>
          <a:bodyPr wrap="square" rtlCol="0">
            <a:spAutoFit/>
          </a:bodyPr>
          <a:lstStyle/>
          <a:p>
            <a:r>
              <a:rPr lang="fr-FR" sz="2000" spc="20" baseline="0" dirty="0">
                <a:solidFill>
                  <a:schemeClr val="bg1"/>
                </a:solidFill>
                <a:latin typeface="+mj-lt"/>
              </a:rPr>
              <a:t>Présentation </a:t>
            </a:r>
          </a:p>
          <a:p>
            <a:r>
              <a:rPr lang="fr-FR" sz="2000" spc="20" baseline="0" dirty="0">
                <a:solidFill>
                  <a:schemeClr val="bg1"/>
                </a:solidFill>
                <a:latin typeface="+mj-lt"/>
              </a:rPr>
              <a:t>et contenu du dossier</a:t>
            </a:r>
          </a:p>
        </p:txBody>
      </p:sp>
    </p:spTree>
    <p:extLst>
      <p:ext uri="{BB962C8B-B14F-4D97-AF65-F5344CB8AC3E}">
        <p14:creationId xmlns:p14="http://schemas.microsoft.com/office/powerpoint/2010/main" val="43891036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li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re 13">
            <a:extLst>
              <a:ext uri="{FF2B5EF4-FFF2-40B4-BE49-F238E27FC236}">
                <a16:creationId xmlns:a16="http://schemas.microsoft.com/office/drawing/2014/main" id="{33948A35-510C-5C11-FD9C-0259F6B832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152" y="257619"/>
            <a:ext cx="11123434" cy="1325563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4000">
                <a:gradFill flip="none" rotWithShape="1">
                  <a:gsLst>
                    <a:gs pos="0">
                      <a:srgbClr val="8015EE"/>
                    </a:gs>
                    <a:gs pos="100000">
                      <a:srgbClr val="373CF5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</a:defRPr>
            </a:lvl1pPr>
          </a:lstStyle>
          <a:p>
            <a:r>
              <a:rPr lang="fr-FR" dirty="0"/>
              <a:t>[Nom candidat]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C9FBAC4F-F724-D4E4-40E6-F06D618A20D5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588151" y="1610478"/>
            <a:ext cx="11123434" cy="440531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spcBef>
                <a:spcPts val="300"/>
              </a:spcBef>
              <a:defRPr sz="2000"/>
            </a:lvl1pPr>
            <a:lvl2pPr>
              <a:spcBef>
                <a:spcPts val="300"/>
              </a:spcBef>
              <a:defRPr sz="1800"/>
            </a:lvl2pPr>
            <a:lvl3pPr>
              <a:spcBef>
                <a:spcPts val="300"/>
              </a:spcBef>
              <a:defRPr sz="1600"/>
            </a:lvl3pPr>
            <a:lvl4pPr>
              <a:spcBef>
                <a:spcPts val="300"/>
              </a:spcBef>
              <a:defRPr sz="1400"/>
            </a:lvl4pPr>
            <a:lvl5pPr>
              <a:spcBef>
                <a:spcPts val="300"/>
              </a:spcBef>
              <a:defRPr sz="140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641118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 descr="Une image contenant violet, violette, Caractère coloré, Graphique&#10;&#10;Description générée automatiquement">
            <a:extLst>
              <a:ext uri="{FF2B5EF4-FFF2-40B4-BE49-F238E27FC236}">
                <a16:creationId xmlns:a16="http://schemas.microsoft.com/office/drawing/2014/main" id="{678283ED-CCEE-CFB6-6B32-9AF23DF14304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Graphique 4">
            <a:extLst>
              <a:ext uri="{FF2B5EF4-FFF2-40B4-BE49-F238E27FC236}">
                <a16:creationId xmlns:a16="http://schemas.microsoft.com/office/drawing/2014/main" id="{2ED30C18-2049-D600-DAA3-10468088923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463408" y="5114829"/>
            <a:ext cx="3510662" cy="999189"/>
          </a:xfrm>
          <a:prstGeom prst="rect">
            <a:avLst/>
          </a:prstGeom>
        </p:spPr>
      </p:pic>
      <p:pic>
        <p:nvPicPr>
          <p:cNvPr id="6" name="Image 3">
            <a:extLst>
              <a:ext uri="{FF2B5EF4-FFF2-40B4-BE49-F238E27FC236}">
                <a16:creationId xmlns:a16="http://schemas.microsoft.com/office/drawing/2014/main" id="{BA6A17AF-7CD1-CA83-E1CE-416DB910934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9524"/>
          <a:stretch>
            <a:fillRect/>
          </a:stretch>
        </p:blipFill>
        <p:spPr>
          <a:xfrm>
            <a:off x="1258692" y="3352775"/>
            <a:ext cx="3925627" cy="1597224"/>
          </a:xfrm>
          <a:prstGeom prst="rect">
            <a:avLst/>
          </a:prstGeom>
        </p:spPr>
      </p:pic>
      <p:sp>
        <p:nvSpPr>
          <p:cNvPr id="2" name="Titre 13">
            <a:extLst>
              <a:ext uri="{FF2B5EF4-FFF2-40B4-BE49-F238E27FC236}">
                <a16:creationId xmlns:a16="http://schemas.microsoft.com/office/drawing/2014/main" id="{0E09E562-82FB-C91D-0EBE-C2E288E075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87104" y="513295"/>
            <a:ext cx="10672550" cy="2398868"/>
          </a:xfrm>
        </p:spPr>
        <p:txBody>
          <a:bodyPr/>
          <a:lstStyle>
            <a:lvl1pPr algn="ctr">
              <a:defRPr>
                <a:gradFill flip="none" rotWithShape="1">
                  <a:gsLst>
                    <a:gs pos="0">
                      <a:srgbClr val="DBDCFD"/>
                    </a:gs>
                    <a:gs pos="100000">
                      <a:schemeClr val="bg1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</a:defRPr>
            </a:lvl1pPr>
          </a:lstStyle>
          <a:p>
            <a:r>
              <a:rPr lang="fr-FR" dirty="0"/>
              <a:t>[Nom candidat]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06D2B962-86F8-ABD9-B7DC-8878B322BA6E}"/>
              </a:ext>
            </a:extLst>
          </p:cNvPr>
          <p:cNvSpPr txBox="1"/>
          <p:nvPr userDrawn="1"/>
        </p:nvSpPr>
        <p:spPr>
          <a:xfrm>
            <a:off x="6012282" y="3289613"/>
            <a:ext cx="5547371" cy="3055092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4000" b="0" dirty="0">
                <a:solidFill>
                  <a:schemeClr val="bg1"/>
                </a:solidFill>
                <a:latin typeface="+mj-lt"/>
                <a:ea typeface="+mn-lt"/>
                <a:cs typeface="+mn-lt"/>
              </a:rPr>
              <a:t>Prix </a:t>
            </a:r>
            <a:br>
              <a:rPr lang="fr-FR" sz="4000" b="0" dirty="0">
                <a:solidFill>
                  <a:schemeClr val="bg1"/>
                </a:solidFill>
                <a:latin typeface="+mj-lt"/>
                <a:ea typeface="+mn-lt"/>
                <a:cs typeface="+mn-lt"/>
              </a:rPr>
            </a:br>
            <a:r>
              <a:rPr lang="fr-FR" sz="4000" b="0" dirty="0">
                <a:solidFill>
                  <a:schemeClr val="bg1"/>
                </a:solidFill>
                <a:latin typeface="+mj-lt"/>
                <a:ea typeface="+mn-lt"/>
                <a:cs typeface="+mn-lt"/>
              </a:rPr>
              <a:t>de l’entrepreneuriat</a:t>
            </a:r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C67FE94D-EB6F-3684-309B-6F4BB9844782}"/>
              </a:ext>
            </a:extLst>
          </p:cNvPr>
          <p:cNvCxnSpPr/>
          <p:nvPr userDrawn="1"/>
        </p:nvCxnSpPr>
        <p:spPr>
          <a:xfrm>
            <a:off x="5636525" y="3352775"/>
            <a:ext cx="0" cy="2925195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434574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ésentation candid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Espace réservé du texte 2">
            <a:extLst>
              <a:ext uri="{FF2B5EF4-FFF2-40B4-BE49-F238E27FC236}">
                <a16:creationId xmlns:a16="http://schemas.microsoft.com/office/drawing/2014/main" id="{49F0CBE3-C604-1280-2956-E3A184ED16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04936" y="4368241"/>
            <a:ext cx="5241759" cy="1692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spcBef>
                <a:spcPts val="300"/>
              </a:spcBef>
              <a:defRPr sz="16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200"/>
            </a:lvl3pPr>
            <a:lvl4pPr>
              <a:spcBef>
                <a:spcPts val="300"/>
              </a:spcBef>
              <a:defRPr sz="1100"/>
            </a:lvl4pPr>
            <a:lvl5pPr>
              <a:spcBef>
                <a:spcPts val="300"/>
              </a:spcBef>
              <a:defRPr sz="110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1" name="Espace réservé pour une image  10">
            <a:extLst>
              <a:ext uri="{FF2B5EF4-FFF2-40B4-BE49-F238E27FC236}">
                <a16:creationId xmlns:a16="http://schemas.microsoft.com/office/drawing/2014/main" id="{8789C03F-FE2C-CC0F-5DE9-A284F9388EE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365125"/>
            <a:ext cx="3111276" cy="5445681"/>
          </a:xfrm>
          <a:custGeom>
            <a:avLst/>
            <a:gdLst>
              <a:gd name="csX0" fmla="*/ 0 w 3104147"/>
              <a:gd name="csY0" fmla="*/ 0 h 5715000"/>
              <a:gd name="csX1" fmla="*/ 2586779 w 3104147"/>
              <a:gd name="csY1" fmla="*/ 0 h 5715000"/>
              <a:gd name="csX2" fmla="*/ 3104147 w 3104147"/>
              <a:gd name="csY2" fmla="*/ 517368 h 5715000"/>
              <a:gd name="csX3" fmla="*/ 3104147 w 3104147"/>
              <a:gd name="csY3" fmla="*/ 5715000 h 5715000"/>
              <a:gd name="csX4" fmla="*/ 0 w 3104147"/>
              <a:gd name="csY4" fmla="*/ 5715000 h 5715000"/>
              <a:gd name="csX5" fmla="*/ 0 w 3104147"/>
              <a:gd name="csY5" fmla="*/ 0 h 5715000"/>
              <a:gd name="csX0" fmla="*/ 0 w 3104147"/>
              <a:gd name="csY0" fmla="*/ 0 h 5716157"/>
              <a:gd name="csX1" fmla="*/ 2586779 w 3104147"/>
              <a:gd name="csY1" fmla="*/ 0 h 5716157"/>
              <a:gd name="csX2" fmla="*/ 3104147 w 3104147"/>
              <a:gd name="csY2" fmla="*/ 517368 h 5716157"/>
              <a:gd name="csX3" fmla="*/ 3104147 w 3104147"/>
              <a:gd name="csY3" fmla="*/ 5715000 h 5716157"/>
              <a:gd name="csX4" fmla="*/ 2526633 w 3104147"/>
              <a:gd name="csY4" fmla="*/ 5715000 h 5716157"/>
              <a:gd name="csX5" fmla="*/ 0 w 3104147"/>
              <a:gd name="csY5" fmla="*/ 5715000 h 5716157"/>
              <a:gd name="csX6" fmla="*/ 0 w 3104147"/>
              <a:gd name="csY6" fmla="*/ 0 h 5716157"/>
              <a:gd name="csX0" fmla="*/ 0 w 3104147"/>
              <a:gd name="csY0" fmla="*/ 0 h 5715022"/>
              <a:gd name="csX1" fmla="*/ 2586779 w 3104147"/>
              <a:gd name="csY1" fmla="*/ 0 h 5715022"/>
              <a:gd name="csX2" fmla="*/ 3104147 w 3104147"/>
              <a:gd name="csY2" fmla="*/ 517368 h 5715022"/>
              <a:gd name="csX3" fmla="*/ 3104147 w 3104147"/>
              <a:gd name="csY3" fmla="*/ 5197643 h 5715022"/>
              <a:gd name="csX4" fmla="*/ 2526633 w 3104147"/>
              <a:gd name="csY4" fmla="*/ 5715000 h 5715022"/>
              <a:gd name="csX5" fmla="*/ 0 w 3104147"/>
              <a:gd name="csY5" fmla="*/ 5715000 h 5715022"/>
              <a:gd name="csX6" fmla="*/ 0 w 3104147"/>
              <a:gd name="csY6" fmla="*/ 0 h 5715022"/>
              <a:gd name="csX0" fmla="*/ 0 w 3104147"/>
              <a:gd name="csY0" fmla="*/ 0 h 5715022"/>
              <a:gd name="csX1" fmla="*/ 2586779 w 3104147"/>
              <a:gd name="csY1" fmla="*/ 0 h 5715022"/>
              <a:gd name="csX2" fmla="*/ 3104147 w 3104147"/>
              <a:gd name="csY2" fmla="*/ 517368 h 5715022"/>
              <a:gd name="csX3" fmla="*/ 3104147 w 3104147"/>
              <a:gd name="csY3" fmla="*/ 5197643 h 5715022"/>
              <a:gd name="csX4" fmla="*/ 2430380 w 3104147"/>
              <a:gd name="csY4" fmla="*/ 5715000 h 5715022"/>
              <a:gd name="csX5" fmla="*/ 0 w 3104147"/>
              <a:gd name="csY5" fmla="*/ 5715000 h 5715022"/>
              <a:gd name="csX6" fmla="*/ 0 w 3104147"/>
              <a:gd name="csY6" fmla="*/ 0 h 5715022"/>
              <a:gd name="csX0" fmla="*/ 0 w 3104147"/>
              <a:gd name="csY0" fmla="*/ 0 h 5718564"/>
              <a:gd name="csX1" fmla="*/ 2586779 w 3104147"/>
              <a:gd name="csY1" fmla="*/ 0 h 5718564"/>
              <a:gd name="csX2" fmla="*/ 3104147 w 3104147"/>
              <a:gd name="csY2" fmla="*/ 517368 h 5718564"/>
              <a:gd name="csX3" fmla="*/ 3104147 w 3104147"/>
              <a:gd name="csY3" fmla="*/ 5197643 h 5718564"/>
              <a:gd name="csX4" fmla="*/ 2430380 w 3104147"/>
              <a:gd name="csY4" fmla="*/ 5715000 h 5718564"/>
              <a:gd name="csX5" fmla="*/ 0 w 3104147"/>
              <a:gd name="csY5" fmla="*/ 5715000 h 5718564"/>
              <a:gd name="csX6" fmla="*/ 0 w 3104147"/>
              <a:gd name="csY6" fmla="*/ 0 h 5718564"/>
              <a:gd name="csX0" fmla="*/ 0 w 3104451"/>
              <a:gd name="csY0" fmla="*/ 0 h 5718564"/>
              <a:gd name="csX1" fmla="*/ 2586779 w 3104451"/>
              <a:gd name="csY1" fmla="*/ 0 h 5718564"/>
              <a:gd name="csX2" fmla="*/ 3104147 w 3104451"/>
              <a:gd name="csY2" fmla="*/ 517368 h 5718564"/>
              <a:gd name="csX3" fmla="*/ 3104147 w 3104451"/>
              <a:gd name="csY3" fmla="*/ 5197643 h 5718564"/>
              <a:gd name="csX4" fmla="*/ 2430380 w 3104451"/>
              <a:gd name="csY4" fmla="*/ 5715000 h 5718564"/>
              <a:gd name="csX5" fmla="*/ 0 w 3104451"/>
              <a:gd name="csY5" fmla="*/ 5715000 h 5718564"/>
              <a:gd name="csX6" fmla="*/ 0 w 3104451"/>
              <a:gd name="csY6" fmla="*/ 0 h 5718564"/>
              <a:gd name="csX0" fmla="*/ 0 w 3105929"/>
              <a:gd name="csY0" fmla="*/ 0 h 5718564"/>
              <a:gd name="csX1" fmla="*/ 2586779 w 3105929"/>
              <a:gd name="csY1" fmla="*/ 0 h 5718564"/>
              <a:gd name="csX2" fmla="*/ 3104147 w 3105929"/>
              <a:gd name="csY2" fmla="*/ 517368 h 5718564"/>
              <a:gd name="csX3" fmla="*/ 3104147 w 3105929"/>
              <a:gd name="csY3" fmla="*/ 5197643 h 5718564"/>
              <a:gd name="csX4" fmla="*/ 2430380 w 3105929"/>
              <a:gd name="csY4" fmla="*/ 5715000 h 5718564"/>
              <a:gd name="csX5" fmla="*/ 0 w 3105929"/>
              <a:gd name="csY5" fmla="*/ 5715000 h 5718564"/>
              <a:gd name="csX6" fmla="*/ 0 w 3105929"/>
              <a:gd name="csY6" fmla="*/ 0 h 5718564"/>
              <a:gd name="csX0" fmla="*/ 0 w 3105929"/>
              <a:gd name="csY0" fmla="*/ 0 h 5753322"/>
              <a:gd name="csX1" fmla="*/ 2586779 w 3105929"/>
              <a:gd name="csY1" fmla="*/ 0 h 5753322"/>
              <a:gd name="csX2" fmla="*/ 3104147 w 3105929"/>
              <a:gd name="csY2" fmla="*/ 517368 h 5753322"/>
              <a:gd name="csX3" fmla="*/ 3104147 w 3105929"/>
              <a:gd name="csY3" fmla="*/ 5197643 h 5753322"/>
              <a:gd name="csX4" fmla="*/ 2430380 w 3105929"/>
              <a:gd name="csY4" fmla="*/ 5715000 h 5753322"/>
              <a:gd name="csX5" fmla="*/ 0 w 3105929"/>
              <a:gd name="csY5" fmla="*/ 5715000 h 5753322"/>
              <a:gd name="csX6" fmla="*/ 0 w 3105929"/>
              <a:gd name="csY6" fmla="*/ 0 h 5753322"/>
              <a:gd name="csX0" fmla="*/ 0 w 3105929"/>
              <a:gd name="csY0" fmla="*/ 0 h 5721238"/>
              <a:gd name="csX1" fmla="*/ 2586779 w 3105929"/>
              <a:gd name="csY1" fmla="*/ 0 h 5721238"/>
              <a:gd name="csX2" fmla="*/ 3104147 w 3105929"/>
              <a:gd name="csY2" fmla="*/ 517368 h 5721238"/>
              <a:gd name="csX3" fmla="*/ 3104147 w 3105929"/>
              <a:gd name="csY3" fmla="*/ 5197643 h 5721238"/>
              <a:gd name="csX4" fmla="*/ 2430380 w 3105929"/>
              <a:gd name="csY4" fmla="*/ 5715000 h 5721238"/>
              <a:gd name="csX5" fmla="*/ 0 w 3105929"/>
              <a:gd name="csY5" fmla="*/ 5715000 h 5721238"/>
              <a:gd name="csX6" fmla="*/ 0 w 3105929"/>
              <a:gd name="csY6" fmla="*/ 0 h 5721238"/>
              <a:gd name="csX0" fmla="*/ 0 w 3105929"/>
              <a:gd name="csY0" fmla="*/ 0 h 5769364"/>
              <a:gd name="csX1" fmla="*/ 2586779 w 3105929"/>
              <a:gd name="csY1" fmla="*/ 0 h 5769364"/>
              <a:gd name="csX2" fmla="*/ 3104147 w 3105929"/>
              <a:gd name="csY2" fmla="*/ 517368 h 5769364"/>
              <a:gd name="csX3" fmla="*/ 3104147 w 3105929"/>
              <a:gd name="csY3" fmla="*/ 4981074 h 5769364"/>
              <a:gd name="csX4" fmla="*/ 2430380 w 3105929"/>
              <a:gd name="csY4" fmla="*/ 5715000 h 5769364"/>
              <a:gd name="csX5" fmla="*/ 0 w 3105929"/>
              <a:gd name="csY5" fmla="*/ 5715000 h 5769364"/>
              <a:gd name="csX6" fmla="*/ 0 w 3105929"/>
              <a:gd name="csY6" fmla="*/ 0 h 5769364"/>
              <a:gd name="csX0" fmla="*/ 0 w 3111276"/>
              <a:gd name="csY0" fmla="*/ 0 h 5769364"/>
              <a:gd name="csX1" fmla="*/ 2586779 w 3111276"/>
              <a:gd name="csY1" fmla="*/ 0 h 5769364"/>
              <a:gd name="csX2" fmla="*/ 3104147 w 3111276"/>
              <a:gd name="csY2" fmla="*/ 517368 h 5769364"/>
              <a:gd name="csX3" fmla="*/ 3104147 w 3111276"/>
              <a:gd name="csY3" fmla="*/ 4981074 h 5769364"/>
              <a:gd name="csX4" fmla="*/ 2430380 w 3111276"/>
              <a:gd name="csY4" fmla="*/ 5715000 h 5769364"/>
              <a:gd name="csX5" fmla="*/ 0 w 3111276"/>
              <a:gd name="csY5" fmla="*/ 5715000 h 5769364"/>
              <a:gd name="csX6" fmla="*/ 0 w 3111276"/>
              <a:gd name="csY6" fmla="*/ 0 h 5769364"/>
              <a:gd name="csX0" fmla="*/ 0 w 3111276"/>
              <a:gd name="csY0" fmla="*/ 0 h 5721238"/>
              <a:gd name="csX1" fmla="*/ 2586779 w 3111276"/>
              <a:gd name="csY1" fmla="*/ 0 h 5721238"/>
              <a:gd name="csX2" fmla="*/ 3104147 w 3111276"/>
              <a:gd name="csY2" fmla="*/ 517368 h 5721238"/>
              <a:gd name="csX3" fmla="*/ 3104147 w 3111276"/>
              <a:gd name="csY3" fmla="*/ 4981074 h 5721238"/>
              <a:gd name="csX4" fmla="*/ 2430380 w 3111276"/>
              <a:gd name="csY4" fmla="*/ 5715000 h 5721238"/>
              <a:gd name="csX5" fmla="*/ 0 w 3111276"/>
              <a:gd name="csY5" fmla="*/ 5715000 h 5721238"/>
              <a:gd name="csX6" fmla="*/ 0 w 3111276"/>
              <a:gd name="csY6" fmla="*/ 0 h 5721238"/>
              <a:gd name="csX0" fmla="*/ 0 w 3111276"/>
              <a:gd name="csY0" fmla="*/ 0 h 5726585"/>
              <a:gd name="csX1" fmla="*/ 2586779 w 3111276"/>
              <a:gd name="csY1" fmla="*/ 0 h 5726585"/>
              <a:gd name="csX2" fmla="*/ 3104147 w 3111276"/>
              <a:gd name="csY2" fmla="*/ 517368 h 5726585"/>
              <a:gd name="csX3" fmla="*/ 3104147 w 3111276"/>
              <a:gd name="csY3" fmla="*/ 4981074 h 5726585"/>
              <a:gd name="csX4" fmla="*/ 2430380 w 3111276"/>
              <a:gd name="csY4" fmla="*/ 5715000 h 5726585"/>
              <a:gd name="csX5" fmla="*/ 0 w 3111276"/>
              <a:gd name="csY5" fmla="*/ 5715000 h 5726585"/>
              <a:gd name="csX6" fmla="*/ 0 w 3111276"/>
              <a:gd name="csY6" fmla="*/ 0 h 5726585"/>
              <a:gd name="csX0" fmla="*/ 0 w 3111276"/>
              <a:gd name="csY0" fmla="*/ 0 h 5726585"/>
              <a:gd name="csX1" fmla="*/ 2586779 w 3111276"/>
              <a:gd name="csY1" fmla="*/ 0 h 5726585"/>
              <a:gd name="csX2" fmla="*/ 3104147 w 3111276"/>
              <a:gd name="csY2" fmla="*/ 517368 h 5726585"/>
              <a:gd name="csX3" fmla="*/ 3104147 w 3111276"/>
              <a:gd name="csY3" fmla="*/ 4981074 h 5726585"/>
              <a:gd name="csX4" fmla="*/ 2430380 w 3111276"/>
              <a:gd name="csY4" fmla="*/ 5715000 h 5726585"/>
              <a:gd name="csX5" fmla="*/ 0 w 3111276"/>
              <a:gd name="csY5" fmla="*/ 5715000 h 5726585"/>
              <a:gd name="csX6" fmla="*/ 0 w 3111276"/>
              <a:gd name="csY6" fmla="*/ 0 h 572658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3111276" h="5726585">
                <a:moveTo>
                  <a:pt x="0" y="0"/>
                </a:moveTo>
                <a:lnTo>
                  <a:pt x="2586779" y="0"/>
                </a:lnTo>
                <a:cubicBezTo>
                  <a:pt x="2872513" y="0"/>
                  <a:pt x="3104147" y="231634"/>
                  <a:pt x="3104147" y="517368"/>
                </a:cubicBezTo>
                <a:cubicBezTo>
                  <a:pt x="3104147" y="2077460"/>
                  <a:pt x="3120189" y="4395538"/>
                  <a:pt x="3104147" y="4981074"/>
                </a:cubicBezTo>
                <a:cubicBezTo>
                  <a:pt x="3088105" y="5566610"/>
                  <a:pt x="2971802" y="5688932"/>
                  <a:pt x="2430380" y="5715000"/>
                </a:cubicBezTo>
                <a:cubicBezTo>
                  <a:pt x="1888958" y="5741068"/>
                  <a:pt x="810127" y="5715000"/>
                  <a:pt x="0" y="5715000"/>
                </a:cubicBezTo>
                <a:lnTo>
                  <a:pt x="0" y="0"/>
                </a:lnTo>
                <a:close/>
              </a:path>
            </a:pathLst>
          </a:custGeom>
        </p:spPr>
        <p:txBody>
          <a:bodyPr/>
          <a:lstStyle/>
          <a:p>
            <a:endParaRPr lang="fr-FR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A2321378-CE60-6C11-F164-790A1E74D1A4}"/>
              </a:ext>
            </a:extLst>
          </p:cNvPr>
          <p:cNvPicPr/>
          <p:nvPr userDrawn="1"/>
        </p:nvPicPr>
        <p:blipFill>
          <a:blip r:embed="rId2"/>
          <a:srcRect l="9836" t="66918" r="51109" b="17234"/>
          <a:stretch>
            <a:fillRect/>
          </a:stretch>
        </p:blipFill>
        <p:spPr>
          <a:xfrm rot="10800000" flipH="1">
            <a:off x="0" y="-7378"/>
            <a:ext cx="4626591" cy="1054572"/>
          </a:xfrm>
          <a:prstGeom prst="rect">
            <a:avLst/>
          </a:prstGeom>
        </p:spPr>
      </p:pic>
      <p:sp>
        <p:nvSpPr>
          <p:cNvPr id="14" name="Titre 13">
            <a:extLst>
              <a:ext uri="{FF2B5EF4-FFF2-40B4-BE49-F238E27FC236}">
                <a16:creationId xmlns:a16="http://schemas.microsoft.com/office/drawing/2014/main" id="{8195EDA6-DE5E-D306-5C45-72749B57B90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04936" y="257619"/>
            <a:ext cx="8306650" cy="1325563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4000">
                <a:gradFill flip="none" rotWithShape="1">
                  <a:gsLst>
                    <a:gs pos="0">
                      <a:srgbClr val="8015EE"/>
                    </a:gs>
                    <a:gs pos="100000">
                      <a:srgbClr val="373CF5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</a:defRPr>
            </a:lvl1pPr>
          </a:lstStyle>
          <a:p>
            <a:r>
              <a:rPr lang="fr-FR" dirty="0"/>
              <a:t>[Nom candidat]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140C611-18D4-1380-08B3-4314CC6F69D0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3404936" y="2104884"/>
            <a:ext cx="5241759" cy="1692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spcBef>
                <a:spcPts val="300"/>
              </a:spcBef>
              <a:defRPr sz="16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200"/>
            </a:lvl3pPr>
            <a:lvl4pPr>
              <a:spcBef>
                <a:spcPts val="300"/>
              </a:spcBef>
              <a:defRPr sz="1100"/>
            </a:lvl4pPr>
            <a:lvl5pPr>
              <a:spcBef>
                <a:spcPts val="300"/>
              </a:spcBef>
              <a:defRPr sz="110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u texte 2">
            <a:extLst>
              <a:ext uri="{FF2B5EF4-FFF2-40B4-BE49-F238E27FC236}">
                <a16:creationId xmlns:a16="http://schemas.microsoft.com/office/drawing/2014/main" id="{77A3B75E-676C-8370-0733-352D028A5501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9090707" y="2104885"/>
            <a:ext cx="2620880" cy="38836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spcBef>
                <a:spcPts val="300"/>
              </a:spcBef>
              <a:defRPr sz="16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200"/>
            </a:lvl3pPr>
            <a:lvl4pPr>
              <a:spcBef>
                <a:spcPts val="300"/>
              </a:spcBef>
              <a:defRPr sz="1100"/>
            </a:lvl4pPr>
            <a:lvl5pPr>
              <a:spcBef>
                <a:spcPts val="300"/>
              </a:spcBef>
              <a:defRPr sz="110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D302E16-D6F6-254E-4340-10FCA8A61566}"/>
              </a:ext>
            </a:extLst>
          </p:cNvPr>
          <p:cNvSpPr txBox="1"/>
          <p:nvPr userDrawn="1"/>
        </p:nvSpPr>
        <p:spPr>
          <a:xfrm>
            <a:off x="3404936" y="1647350"/>
            <a:ext cx="5241758" cy="442674"/>
          </a:xfrm>
          <a:prstGeom prst="roundRect">
            <a:avLst/>
          </a:prstGeom>
          <a:gradFill>
            <a:gsLst>
              <a:gs pos="0">
                <a:schemeClr val="accent2"/>
              </a:gs>
              <a:gs pos="100000">
                <a:schemeClr val="bg2"/>
              </a:gs>
            </a:gsLst>
            <a:lin ang="8400000" scaled="0"/>
          </a:gradFill>
        </p:spPr>
        <p:txBody>
          <a:bodyPr wrap="square" rtlCol="0">
            <a:spAutoFit/>
          </a:bodyPr>
          <a:lstStyle/>
          <a:p>
            <a:r>
              <a:rPr lang="fr-FR" sz="2000" spc="20" baseline="0" dirty="0">
                <a:solidFill>
                  <a:schemeClr val="bg1"/>
                </a:solidFill>
                <a:latin typeface="+mj-lt"/>
              </a:rPr>
              <a:t>Activité(s)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7231930-EE26-879F-5A7B-1DAD2F1CAB82}"/>
              </a:ext>
            </a:extLst>
          </p:cNvPr>
          <p:cNvSpPr txBox="1"/>
          <p:nvPr userDrawn="1"/>
        </p:nvSpPr>
        <p:spPr>
          <a:xfrm>
            <a:off x="3404936" y="3925567"/>
            <a:ext cx="5241758" cy="442674"/>
          </a:xfrm>
          <a:prstGeom prst="roundRect">
            <a:avLst/>
          </a:prstGeom>
          <a:gradFill>
            <a:gsLst>
              <a:gs pos="0">
                <a:schemeClr val="accent2"/>
              </a:gs>
              <a:gs pos="100000">
                <a:schemeClr val="bg2"/>
              </a:gs>
            </a:gsLst>
            <a:lin ang="8400000" scaled="0"/>
          </a:gradFill>
        </p:spPr>
        <p:txBody>
          <a:bodyPr wrap="square" rtlCol="0">
            <a:spAutoFit/>
          </a:bodyPr>
          <a:lstStyle/>
          <a:p>
            <a:r>
              <a:rPr lang="fr-FR" sz="2000" spc="20" baseline="0" dirty="0">
                <a:solidFill>
                  <a:schemeClr val="bg1"/>
                </a:solidFill>
                <a:latin typeface="+mj-lt"/>
              </a:rPr>
              <a:t>Points clés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B0B29068-5761-F56D-DCA5-A67988C01A15}"/>
              </a:ext>
            </a:extLst>
          </p:cNvPr>
          <p:cNvSpPr txBox="1"/>
          <p:nvPr userDrawn="1"/>
        </p:nvSpPr>
        <p:spPr>
          <a:xfrm>
            <a:off x="9080726" y="1647350"/>
            <a:ext cx="2630860" cy="442674"/>
          </a:xfrm>
          <a:prstGeom prst="roundRect">
            <a:avLst/>
          </a:prstGeom>
          <a:gradFill>
            <a:gsLst>
              <a:gs pos="0">
                <a:schemeClr val="accent2"/>
              </a:gs>
              <a:gs pos="100000">
                <a:schemeClr val="bg2"/>
              </a:gs>
            </a:gsLst>
            <a:lin ang="8400000" scaled="0"/>
          </a:gradFill>
        </p:spPr>
        <p:txBody>
          <a:bodyPr wrap="square" rtlCol="0">
            <a:spAutoFit/>
          </a:bodyPr>
          <a:lstStyle/>
          <a:p>
            <a:r>
              <a:rPr lang="fr-FR" sz="2000" spc="20" baseline="0" dirty="0">
                <a:solidFill>
                  <a:schemeClr val="bg1"/>
                </a:solidFill>
                <a:latin typeface="+mj-lt"/>
              </a:rPr>
              <a:t>Lieu</a:t>
            </a:r>
          </a:p>
        </p:txBody>
      </p:sp>
    </p:spTree>
    <p:extLst>
      <p:ext uri="{BB962C8B-B14F-4D97-AF65-F5344CB8AC3E}">
        <p14:creationId xmlns:p14="http://schemas.microsoft.com/office/powerpoint/2010/main" val="117950077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ésentation dossi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D68E5558-FD9F-5959-52F8-A24D8803FB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9863" y="4436481"/>
            <a:ext cx="7521724" cy="1692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spcBef>
                <a:spcPts val="300"/>
              </a:spcBef>
              <a:defRPr sz="16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200"/>
            </a:lvl3pPr>
            <a:lvl4pPr>
              <a:spcBef>
                <a:spcPts val="300"/>
              </a:spcBef>
              <a:defRPr sz="1100"/>
            </a:lvl4pPr>
            <a:lvl5pPr>
              <a:spcBef>
                <a:spcPts val="300"/>
              </a:spcBef>
              <a:defRPr sz="110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8" name="Titre 13">
            <a:extLst>
              <a:ext uri="{FF2B5EF4-FFF2-40B4-BE49-F238E27FC236}">
                <a16:creationId xmlns:a16="http://schemas.microsoft.com/office/drawing/2014/main" id="{33948A35-510C-5C11-FD9C-0259F6B832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152" y="257619"/>
            <a:ext cx="11123434" cy="1325563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4000">
                <a:gradFill flip="none" rotWithShape="1">
                  <a:gsLst>
                    <a:gs pos="0">
                      <a:srgbClr val="8015EE"/>
                    </a:gs>
                    <a:gs pos="100000">
                      <a:srgbClr val="373CF5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</a:defRPr>
            </a:lvl1pPr>
          </a:lstStyle>
          <a:p>
            <a:r>
              <a:rPr lang="fr-FR" dirty="0"/>
              <a:t>[Nom candidat]</a:t>
            </a:r>
          </a:p>
        </p:txBody>
      </p:sp>
      <p:sp>
        <p:nvSpPr>
          <p:cNvPr id="19" name="Espace réservé du texte 2">
            <a:extLst>
              <a:ext uri="{FF2B5EF4-FFF2-40B4-BE49-F238E27FC236}">
                <a16:creationId xmlns:a16="http://schemas.microsoft.com/office/drawing/2014/main" id="{36C4BEC2-E019-5AC9-0069-37064D3DC016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189863" y="2102172"/>
            <a:ext cx="7521724" cy="1861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spcBef>
                <a:spcPts val="300"/>
              </a:spcBef>
              <a:defRPr sz="16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200"/>
            </a:lvl3pPr>
            <a:lvl4pPr>
              <a:spcBef>
                <a:spcPts val="300"/>
              </a:spcBef>
              <a:defRPr sz="1100"/>
            </a:lvl4pPr>
            <a:lvl5pPr>
              <a:spcBef>
                <a:spcPts val="300"/>
              </a:spcBef>
              <a:defRPr sz="110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C9FBAC4F-F724-D4E4-40E6-F06D618A20D5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588151" y="2494711"/>
            <a:ext cx="3315109" cy="34937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spcBef>
                <a:spcPts val="300"/>
              </a:spcBef>
              <a:defRPr sz="16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200"/>
            </a:lvl3pPr>
            <a:lvl4pPr>
              <a:spcBef>
                <a:spcPts val="300"/>
              </a:spcBef>
              <a:defRPr sz="1100"/>
            </a:lvl4pPr>
            <a:lvl5pPr>
              <a:spcBef>
                <a:spcPts val="300"/>
              </a:spcBef>
              <a:defRPr sz="110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B58086DA-D416-4756-BF17-BB9D3B977546}"/>
              </a:ext>
            </a:extLst>
          </p:cNvPr>
          <p:cNvSpPr txBox="1"/>
          <p:nvPr userDrawn="1"/>
        </p:nvSpPr>
        <p:spPr>
          <a:xfrm>
            <a:off x="4189862" y="1647350"/>
            <a:ext cx="7521723" cy="442674"/>
          </a:xfrm>
          <a:prstGeom prst="roundRect">
            <a:avLst/>
          </a:prstGeom>
          <a:gradFill>
            <a:gsLst>
              <a:gs pos="0">
                <a:schemeClr val="accent2"/>
              </a:gs>
              <a:gs pos="100000">
                <a:schemeClr val="bg2"/>
              </a:gs>
            </a:gsLst>
            <a:lin ang="8400000" scaled="0"/>
          </a:gradFill>
        </p:spPr>
        <p:txBody>
          <a:bodyPr wrap="square" rtlCol="0">
            <a:spAutoFit/>
          </a:bodyPr>
          <a:lstStyle/>
          <a:p>
            <a:r>
              <a:rPr lang="fr-FR" sz="2000" spc="20" baseline="0" dirty="0">
                <a:solidFill>
                  <a:schemeClr val="bg1"/>
                </a:solidFill>
                <a:latin typeface="+mj-lt"/>
              </a:rPr>
              <a:t>Impact et présence sur le territoire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5F334E88-0084-A025-3A71-008F3F72E713}"/>
              </a:ext>
            </a:extLst>
          </p:cNvPr>
          <p:cNvSpPr txBox="1"/>
          <p:nvPr userDrawn="1"/>
        </p:nvSpPr>
        <p:spPr>
          <a:xfrm>
            <a:off x="4189862" y="3993807"/>
            <a:ext cx="7521723" cy="442674"/>
          </a:xfrm>
          <a:prstGeom prst="roundRect">
            <a:avLst/>
          </a:prstGeom>
          <a:gradFill>
            <a:gsLst>
              <a:gs pos="0">
                <a:schemeClr val="accent2"/>
              </a:gs>
              <a:gs pos="100000">
                <a:schemeClr val="bg2"/>
              </a:gs>
            </a:gsLst>
            <a:lin ang="8400000" scaled="0"/>
          </a:gradFill>
        </p:spPr>
        <p:txBody>
          <a:bodyPr wrap="square" rtlCol="0">
            <a:spAutoFit/>
          </a:bodyPr>
          <a:lstStyle/>
          <a:p>
            <a:r>
              <a:rPr lang="fr-FR" sz="2000" spc="20" baseline="0" dirty="0">
                <a:solidFill>
                  <a:schemeClr val="bg1"/>
                </a:solidFill>
                <a:latin typeface="+mj-lt"/>
              </a:rPr>
              <a:t>Caractère original ou remarquable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0BCDA9CC-A265-2CAD-4C1B-671361C8E392}"/>
              </a:ext>
            </a:extLst>
          </p:cNvPr>
          <p:cNvSpPr txBox="1"/>
          <p:nvPr userDrawn="1"/>
        </p:nvSpPr>
        <p:spPr>
          <a:xfrm>
            <a:off x="578171" y="1647350"/>
            <a:ext cx="3324296" cy="783193"/>
          </a:xfrm>
          <a:prstGeom prst="roundRect">
            <a:avLst/>
          </a:prstGeom>
          <a:gradFill>
            <a:gsLst>
              <a:gs pos="0">
                <a:schemeClr val="accent2"/>
              </a:gs>
              <a:gs pos="100000">
                <a:schemeClr val="bg2"/>
              </a:gs>
            </a:gsLst>
            <a:lin ang="8400000" scaled="0"/>
          </a:gradFill>
        </p:spPr>
        <p:txBody>
          <a:bodyPr wrap="square" rtlCol="0">
            <a:spAutoFit/>
          </a:bodyPr>
          <a:lstStyle/>
          <a:p>
            <a:r>
              <a:rPr lang="fr-FR" sz="2000" spc="20" baseline="0" dirty="0">
                <a:solidFill>
                  <a:schemeClr val="bg1"/>
                </a:solidFill>
                <a:latin typeface="+mj-lt"/>
              </a:rPr>
              <a:t>Présentation </a:t>
            </a:r>
          </a:p>
          <a:p>
            <a:r>
              <a:rPr lang="fr-FR" sz="2000" spc="20" baseline="0" dirty="0">
                <a:solidFill>
                  <a:schemeClr val="bg1"/>
                </a:solidFill>
                <a:latin typeface="+mj-lt"/>
              </a:rPr>
              <a:t>et contenu du dossier</a:t>
            </a:r>
          </a:p>
        </p:txBody>
      </p:sp>
    </p:spTree>
    <p:extLst>
      <p:ext uri="{BB962C8B-B14F-4D97-AF65-F5344CB8AC3E}">
        <p14:creationId xmlns:p14="http://schemas.microsoft.com/office/powerpoint/2010/main" val="61059733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li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re 13">
            <a:extLst>
              <a:ext uri="{FF2B5EF4-FFF2-40B4-BE49-F238E27FC236}">
                <a16:creationId xmlns:a16="http://schemas.microsoft.com/office/drawing/2014/main" id="{33948A35-510C-5C11-FD9C-0259F6B832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152" y="257619"/>
            <a:ext cx="11123434" cy="1325563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4000">
                <a:gradFill flip="none" rotWithShape="1">
                  <a:gsLst>
                    <a:gs pos="0">
                      <a:srgbClr val="8015EE"/>
                    </a:gs>
                    <a:gs pos="100000">
                      <a:srgbClr val="373CF5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</a:defRPr>
            </a:lvl1pPr>
          </a:lstStyle>
          <a:p>
            <a:r>
              <a:rPr lang="fr-FR" dirty="0"/>
              <a:t>[Nom candidat]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C9FBAC4F-F724-D4E4-40E6-F06D618A20D5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588151" y="1610478"/>
            <a:ext cx="11123434" cy="440531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spcBef>
                <a:spcPts val="300"/>
              </a:spcBef>
              <a:defRPr sz="2000"/>
            </a:lvl1pPr>
            <a:lvl2pPr>
              <a:spcBef>
                <a:spcPts val="300"/>
              </a:spcBef>
              <a:defRPr sz="1800"/>
            </a:lvl2pPr>
            <a:lvl3pPr>
              <a:spcBef>
                <a:spcPts val="300"/>
              </a:spcBef>
              <a:defRPr sz="1600"/>
            </a:lvl3pPr>
            <a:lvl4pPr>
              <a:spcBef>
                <a:spcPts val="300"/>
              </a:spcBef>
              <a:defRPr sz="1400"/>
            </a:lvl4pPr>
            <a:lvl5pPr>
              <a:spcBef>
                <a:spcPts val="300"/>
              </a:spcBef>
              <a:defRPr sz="140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89680084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 descr="Une image contenant violet, violette, Caractère coloré, Graphique&#10;&#10;Description générée automatiquement">
            <a:extLst>
              <a:ext uri="{FF2B5EF4-FFF2-40B4-BE49-F238E27FC236}">
                <a16:creationId xmlns:a16="http://schemas.microsoft.com/office/drawing/2014/main" id="{678283ED-CCEE-CFB6-6B32-9AF23DF14304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Graphique 4">
            <a:extLst>
              <a:ext uri="{FF2B5EF4-FFF2-40B4-BE49-F238E27FC236}">
                <a16:creationId xmlns:a16="http://schemas.microsoft.com/office/drawing/2014/main" id="{2ED30C18-2049-D600-DAA3-10468088923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463408" y="5114829"/>
            <a:ext cx="3510662" cy="999189"/>
          </a:xfrm>
          <a:prstGeom prst="rect">
            <a:avLst/>
          </a:prstGeom>
        </p:spPr>
      </p:pic>
      <p:pic>
        <p:nvPicPr>
          <p:cNvPr id="6" name="Image 3">
            <a:extLst>
              <a:ext uri="{FF2B5EF4-FFF2-40B4-BE49-F238E27FC236}">
                <a16:creationId xmlns:a16="http://schemas.microsoft.com/office/drawing/2014/main" id="{BA6A17AF-7CD1-CA83-E1CE-416DB910934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9524"/>
          <a:stretch>
            <a:fillRect/>
          </a:stretch>
        </p:blipFill>
        <p:spPr>
          <a:xfrm>
            <a:off x="1258692" y="3352775"/>
            <a:ext cx="3925627" cy="1597224"/>
          </a:xfrm>
          <a:prstGeom prst="rect">
            <a:avLst/>
          </a:prstGeom>
        </p:spPr>
      </p:pic>
      <p:sp>
        <p:nvSpPr>
          <p:cNvPr id="2" name="Titre 13">
            <a:extLst>
              <a:ext uri="{FF2B5EF4-FFF2-40B4-BE49-F238E27FC236}">
                <a16:creationId xmlns:a16="http://schemas.microsoft.com/office/drawing/2014/main" id="{0E09E562-82FB-C91D-0EBE-C2E288E075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87104" y="513295"/>
            <a:ext cx="10672550" cy="2398868"/>
          </a:xfrm>
        </p:spPr>
        <p:txBody>
          <a:bodyPr/>
          <a:lstStyle>
            <a:lvl1pPr algn="ctr">
              <a:defRPr>
                <a:gradFill flip="none" rotWithShape="1">
                  <a:gsLst>
                    <a:gs pos="0">
                      <a:srgbClr val="DBDCFD"/>
                    </a:gs>
                    <a:gs pos="100000">
                      <a:schemeClr val="bg1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</a:defRPr>
            </a:lvl1pPr>
          </a:lstStyle>
          <a:p>
            <a:r>
              <a:rPr lang="fr-FR" dirty="0"/>
              <a:t>[Nom candidat]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06D2B962-86F8-ABD9-B7DC-8878B322BA6E}"/>
              </a:ext>
            </a:extLst>
          </p:cNvPr>
          <p:cNvSpPr txBox="1"/>
          <p:nvPr userDrawn="1"/>
        </p:nvSpPr>
        <p:spPr>
          <a:xfrm>
            <a:off x="6012282" y="3289613"/>
            <a:ext cx="5547371" cy="3055092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4000" b="0" dirty="0">
                <a:solidFill>
                  <a:schemeClr val="bg1"/>
                </a:solidFill>
                <a:latin typeface="+mj-lt"/>
                <a:ea typeface="+mn-lt"/>
                <a:cs typeface="+mn-lt"/>
              </a:rPr>
              <a:t>Prix de l’innovation</a:t>
            </a:r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C67FE94D-EB6F-3684-309B-6F4BB9844782}"/>
              </a:ext>
            </a:extLst>
          </p:cNvPr>
          <p:cNvCxnSpPr/>
          <p:nvPr userDrawn="1"/>
        </p:nvCxnSpPr>
        <p:spPr>
          <a:xfrm>
            <a:off x="5636525" y="3352775"/>
            <a:ext cx="0" cy="2925195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210524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gauch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 descr="Une image contenant violet, violette, Caractère coloré, Graphique&#10;&#10;Description générée automatiquement">
            <a:extLst>
              <a:ext uri="{FF2B5EF4-FFF2-40B4-BE49-F238E27FC236}">
                <a16:creationId xmlns:a16="http://schemas.microsoft.com/office/drawing/2014/main" id="{678283ED-CCEE-CFB6-6B32-9AF23DF14304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re 2">
            <a:extLst>
              <a:ext uri="{FF2B5EF4-FFF2-40B4-BE49-F238E27FC236}">
                <a16:creationId xmlns:a16="http://schemas.microsoft.com/office/drawing/2014/main" id="{DAA11915-CBCF-2EFF-169F-C4FE26383E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518090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pic>
        <p:nvPicPr>
          <p:cNvPr id="4" name="Graphique 3">
            <a:extLst>
              <a:ext uri="{FF2B5EF4-FFF2-40B4-BE49-F238E27FC236}">
                <a16:creationId xmlns:a16="http://schemas.microsoft.com/office/drawing/2014/main" id="{9200AE3D-31F6-1C56-DC81-273A372CE8D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9709514" y="5120876"/>
            <a:ext cx="2111514" cy="1371998"/>
          </a:xfrm>
          <a:prstGeom prst="rect">
            <a:avLst/>
          </a:prstGeom>
        </p:spPr>
      </p:pic>
      <p:pic>
        <p:nvPicPr>
          <p:cNvPr id="2" name="Image 1" descr="Une image contenant texte, capture d’écran, Police, logo&#10;&#10;Le contenu généré par l’IA peut être incorrect.">
            <a:extLst>
              <a:ext uri="{FF2B5EF4-FFF2-40B4-BE49-F238E27FC236}">
                <a16:creationId xmlns:a16="http://schemas.microsoft.com/office/drawing/2014/main" id="{40010A48-5269-6B49-1C5B-E65E2D267409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994569" y="5877412"/>
            <a:ext cx="2463932" cy="701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08676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ésentation candid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Espace réservé du texte 2">
            <a:extLst>
              <a:ext uri="{FF2B5EF4-FFF2-40B4-BE49-F238E27FC236}">
                <a16:creationId xmlns:a16="http://schemas.microsoft.com/office/drawing/2014/main" id="{49F0CBE3-C604-1280-2956-E3A184ED16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04936" y="4368241"/>
            <a:ext cx="5241759" cy="1692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spcBef>
                <a:spcPts val="300"/>
              </a:spcBef>
              <a:defRPr sz="16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200"/>
            </a:lvl3pPr>
            <a:lvl4pPr>
              <a:spcBef>
                <a:spcPts val="300"/>
              </a:spcBef>
              <a:defRPr sz="1100"/>
            </a:lvl4pPr>
            <a:lvl5pPr>
              <a:spcBef>
                <a:spcPts val="300"/>
              </a:spcBef>
              <a:defRPr sz="110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1" name="Espace réservé pour une image  10">
            <a:extLst>
              <a:ext uri="{FF2B5EF4-FFF2-40B4-BE49-F238E27FC236}">
                <a16:creationId xmlns:a16="http://schemas.microsoft.com/office/drawing/2014/main" id="{8789C03F-FE2C-CC0F-5DE9-A284F9388EE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365125"/>
            <a:ext cx="3111276" cy="5445681"/>
          </a:xfrm>
          <a:custGeom>
            <a:avLst/>
            <a:gdLst>
              <a:gd name="csX0" fmla="*/ 0 w 3104147"/>
              <a:gd name="csY0" fmla="*/ 0 h 5715000"/>
              <a:gd name="csX1" fmla="*/ 2586779 w 3104147"/>
              <a:gd name="csY1" fmla="*/ 0 h 5715000"/>
              <a:gd name="csX2" fmla="*/ 3104147 w 3104147"/>
              <a:gd name="csY2" fmla="*/ 517368 h 5715000"/>
              <a:gd name="csX3" fmla="*/ 3104147 w 3104147"/>
              <a:gd name="csY3" fmla="*/ 5715000 h 5715000"/>
              <a:gd name="csX4" fmla="*/ 0 w 3104147"/>
              <a:gd name="csY4" fmla="*/ 5715000 h 5715000"/>
              <a:gd name="csX5" fmla="*/ 0 w 3104147"/>
              <a:gd name="csY5" fmla="*/ 0 h 5715000"/>
              <a:gd name="csX0" fmla="*/ 0 w 3104147"/>
              <a:gd name="csY0" fmla="*/ 0 h 5716157"/>
              <a:gd name="csX1" fmla="*/ 2586779 w 3104147"/>
              <a:gd name="csY1" fmla="*/ 0 h 5716157"/>
              <a:gd name="csX2" fmla="*/ 3104147 w 3104147"/>
              <a:gd name="csY2" fmla="*/ 517368 h 5716157"/>
              <a:gd name="csX3" fmla="*/ 3104147 w 3104147"/>
              <a:gd name="csY3" fmla="*/ 5715000 h 5716157"/>
              <a:gd name="csX4" fmla="*/ 2526633 w 3104147"/>
              <a:gd name="csY4" fmla="*/ 5715000 h 5716157"/>
              <a:gd name="csX5" fmla="*/ 0 w 3104147"/>
              <a:gd name="csY5" fmla="*/ 5715000 h 5716157"/>
              <a:gd name="csX6" fmla="*/ 0 w 3104147"/>
              <a:gd name="csY6" fmla="*/ 0 h 5716157"/>
              <a:gd name="csX0" fmla="*/ 0 w 3104147"/>
              <a:gd name="csY0" fmla="*/ 0 h 5715022"/>
              <a:gd name="csX1" fmla="*/ 2586779 w 3104147"/>
              <a:gd name="csY1" fmla="*/ 0 h 5715022"/>
              <a:gd name="csX2" fmla="*/ 3104147 w 3104147"/>
              <a:gd name="csY2" fmla="*/ 517368 h 5715022"/>
              <a:gd name="csX3" fmla="*/ 3104147 w 3104147"/>
              <a:gd name="csY3" fmla="*/ 5197643 h 5715022"/>
              <a:gd name="csX4" fmla="*/ 2526633 w 3104147"/>
              <a:gd name="csY4" fmla="*/ 5715000 h 5715022"/>
              <a:gd name="csX5" fmla="*/ 0 w 3104147"/>
              <a:gd name="csY5" fmla="*/ 5715000 h 5715022"/>
              <a:gd name="csX6" fmla="*/ 0 w 3104147"/>
              <a:gd name="csY6" fmla="*/ 0 h 5715022"/>
              <a:gd name="csX0" fmla="*/ 0 w 3104147"/>
              <a:gd name="csY0" fmla="*/ 0 h 5715022"/>
              <a:gd name="csX1" fmla="*/ 2586779 w 3104147"/>
              <a:gd name="csY1" fmla="*/ 0 h 5715022"/>
              <a:gd name="csX2" fmla="*/ 3104147 w 3104147"/>
              <a:gd name="csY2" fmla="*/ 517368 h 5715022"/>
              <a:gd name="csX3" fmla="*/ 3104147 w 3104147"/>
              <a:gd name="csY3" fmla="*/ 5197643 h 5715022"/>
              <a:gd name="csX4" fmla="*/ 2430380 w 3104147"/>
              <a:gd name="csY4" fmla="*/ 5715000 h 5715022"/>
              <a:gd name="csX5" fmla="*/ 0 w 3104147"/>
              <a:gd name="csY5" fmla="*/ 5715000 h 5715022"/>
              <a:gd name="csX6" fmla="*/ 0 w 3104147"/>
              <a:gd name="csY6" fmla="*/ 0 h 5715022"/>
              <a:gd name="csX0" fmla="*/ 0 w 3104147"/>
              <a:gd name="csY0" fmla="*/ 0 h 5718564"/>
              <a:gd name="csX1" fmla="*/ 2586779 w 3104147"/>
              <a:gd name="csY1" fmla="*/ 0 h 5718564"/>
              <a:gd name="csX2" fmla="*/ 3104147 w 3104147"/>
              <a:gd name="csY2" fmla="*/ 517368 h 5718564"/>
              <a:gd name="csX3" fmla="*/ 3104147 w 3104147"/>
              <a:gd name="csY3" fmla="*/ 5197643 h 5718564"/>
              <a:gd name="csX4" fmla="*/ 2430380 w 3104147"/>
              <a:gd name="csY4" fmla="*/ 5715000 h 5718564"/>
              <a:gd name="csX5" fmla="*/ 0 w 3104147"/>
              <a:gd name="csY5" fmla="*/ 5715000 h 5718564"/>
              <a:gd name="csX6" fmla="*/ 0 w 3104147"/>
              <a:gd name="csY6" fmla="*/ 0 h 5718564"/>
              <a:gd name="csX0" fmla="*/ 0 w 3104451"/>
              <a:gd name="csY0" fmla="*/ 0 h 5718564"/>
              <a:gd name="csX1" fmla="*/ 2586779 w 3104451"/>
              <a:gd name="csY1" fmla="*/ 0 h 5718564"/>
              <a:gd name="csX2" fmla="*/ 3104147 w 3104451"/>
              <a:gd name="csY2" fmla="*/ 517368 h 5718564"/>
              <a:gd name="csX3" fmla="*/ 3104147 w 3104451"/>
              <a:gd name="csY3" fmla="*/ 5197643 h 5718564"/>
              <a:gd name="csX4" fmla="*/ 2430380 w 3104451"/>
              <a:gd name="csY4" fmla="*/ 5715000 h 5718564"/>
              <a:gd name="csX5" fmla="*/ 0 w 3104451"/>
              <a:gd name="csY5" fmla="*/ 5715000 h 5718564"/>
              <a:gd name="csX6" fmla="*/ 0 w 3104451"/>
              <a:gd name="csY6" fmla="*/ 0 h 5718564"/>
              <a:gd name="csX0" fmla="*/ 0 w 3105929"/>
              <a:gd name="csY0" fmla="*/ 0 h 5718564"/>
              <a:gd name="csX1" fmla="*/ 2586779 w 3105929"/>
              <a:gd name="csY1" fmla="*/ 0 h 5718564"/>
              <a:gd name="csX2" fmla="*/ 3104147 w 3105929"/>
              <a:gd name="csY2" fmla="*/ 517368 h 5718564"/>
              <a:gd name="csX3" fmla="*/ 3104147 w 3105929"/>
              <a:gd name="csY3" fmla="*/ 5197643 h 5718564"/>
              <a:gd name="csX4" fmla="*/ 2430380 w 3105929"/>
              <a:gd name="csY4" fmla="*/ 5715000 h 5718564"/>
              <a:gd name="csX5" fmla="*/ 0 w 3105929"/>
              <a:gd name="csY5" fmla="*/ 5715000 h 5718564"/>
              <a:gd name="csX6" fmla="*/ 0 w 3105929"/>
              <a:gd name="csY6" fmla="*/ 0 h 5718564"/>
              <a:gd name="csX0" fmla="*/ 0 w 3105929"/>
              <a:gd name="csY0" fmla="*/ 0 h 5753322"/>
              <a:gd name="csX1" fmla="*/ 2586779 w 3105929"/>
              <a:gd name="csY1" fmla="*/ 0 h 5753322"/>
              <a:gd name="csX2" fmla="*/ 3104147 w 3105929"/>
              <a:gd name="csY2" fmla="*/ 517368 h 5753322"/>
              <a:gd name="csX3" fmla="*/ 3104147 w 3105929"/>
              <a:gd name="csY3" fmla="*/ 5197643 h 5753322"/>
              <a:gd name="csX4" fmla="*/ 2430380 w 3105929"/>
              <a:gd name="csY4" fmla="*/ 5715000 h 5753322"/>
              <a:gd name="csX5" fmla="*/ 0 w 3105929"/>
              <a:gd name="csY5" fmla="*/ 5715000 h 5753322"/>
              <a:gd name="csX6" fmla="*/ 0 w 3105929"/>
              <a:gd name="csY6" fmla="*/ 0 h 5753322"/>
              <a:gd name="csX0" fmla="*/ 0 w 3105929"/>
              <a:gd name="csY0" fmla="*/ 0 h 5721238"/>
              <a:gd name="csX1" fmla="*/ 2586779 w 3105929"/>
              <a:gd name="csY1" fmla="*/ 0 h 5721238"/>
              <a:gd name="csX2" fmla="*/ 3104147 w 3105929"/>
              <a:gd name="csY2" fmla="*/ 517368 h 5721238"/>
              <a:gd name="csX3" fmla="*/ 3104147 w 3105929"/>
              <a:gd name="csY3" fmla="*/ 5197643 h 5721238"/>
              <a:gd name="csX4" fmla="*/ 2430380 w 3105929"/>
              <a:gd name="csY4" fmla="*/ 5715000 h 5721238"/>
              <a:gd name="csX5" fmla="*/ 0 w 3105929"/>
              <a:gd name="csY5" fmla="*/ 5715000 h 5721238"/>
              <a:gd name="csX6" fmla="*/ 0 w 3105929"/>
              <a:gd name="csY6" fmla="*/ 0 h 5721238"/>
              <a:gd name="csX0" fmla="*/ 0 w 3105929"/>
              <a:gd name="csY0" fmla="*/ 0 h 5769364"/>
              <a:gd name="csX1" fmla="*/ 2586779 w 3105929"/>
              <a:gd name="csY1" fmla="*/ 0 h 5769364"/>
              <a:gd name="csX2" fmla="*/ 3104147 w 3105929"/>
              <a:gd name="csY2" fmla="*/ 517368 h 5769364"/>
              <a:gd name="csX3" fmla="*/ 3104147 w 3105929"/>
              <a:gd name="csY3" fmla="*/ 4981074 h 5769364"/>
              <a:gd name="csX4" fmla="*/ 2430380 w 3105929"/>
              <a:gd name="csY4" fmla="*/ 5715000 h 5769364"/>
              <a:gd name="csX5" fmla="*/ 0 w 3105929"/>
              <a:gd name="csY5" fmla="*/ 5715000 h 5769364"/>
              <a:gd name="csX6" fmla="*/ 0 w 3105929"/>
              <a:gd name="csY6" fmla="*/ 0 h 5769364"/>
              <a:gd name="csX0" fmla="*/ 0 w 3111276"/>
              <a:gd name="csY0" fmla="*/ 0 h 5769364"/>
              <a:gd name="csX1" fmla="*/ 2586779 w 3111276"/>
              <a:gd name="csY1" fmla="*/ 0 h 5769364"/>
              <a:gd name="csX2" fmla="*/ 3104147 w 3111276"/>
              <a:gd name="csY2" fmla="*/ 517368 h 5769364"/>
              <a:gd name="csX3" fmla="*/ 3104147 w 3111276"/>
              <a:gd name="csY3" fmla="*/ 4981074 h 5769364"/>
              <a:gd name="csX4" fmla="*/ 2430380 w 3111276"/>
              <a:gd name="csY4" fmla="*/ 5715000 h 5769364"/>
              <a:gd name="csX5" fmla="*/ 0 w 3111276"/>
              <a:gd name="csY5" fmla="*/ 5715000 h 5769364"/>
              <a:gd name="csX6" fmla="*/ 0 w 3111276"/>
              <a:gd name="csY6" fmla="*/ 0 h 5769364"/>
              <a:gd name="csX0" fmla="*/ 0 w 3111276"/>
              <a:gd name="csY0" fmla="*/ 0 h 5721238"/>
              <a:gd name="csX1" fmla="*/ 2586779 w 3111276"/>
              <a:gd name="csY1" fmla="*/ 0 h 5721238"/>
              <a:gd name="csX2" fmla="*/ 3104147 w 3111276"/>
              <a:gd name="csY2" fmla="*/ 517368 h 5721238"/>
              <a:gd name="csX3" fmla="*/ 3104147 w 3111276"/>
              <a:gd name="csY3" fmla="*/ 4981074 h 5721238"/>
              <a:gd name="csX4" fmla="*/ 2430380 w 3111276"/>
              <a:gd name="csY4" fmla="*/ 5715000 h 5721238"/>
              <a:gd name="csX5" fmla="*/ 0 w 3111276"/>
              <a:gd name="csY5" fmla="*/ 5715000 h 5721238"/>
              <a:gd name="csX6" fmla="*/ 0 w 3111276"/>
              <a:gd name="csY6" fmla="*/ 0 h 5721238"/>
              <a:gd name="csX0" fmla="*/ 0 w 3111276"/>
              <a:gd name="csY0" fmla="*/ 0 h 5726585"/>
              <a:gd name="csX1" fmla="*/ 2586779 w 3111276"/>
              <a:gd name="csY1" fmla="*/ 0 h 5726585"/>
              <a:gd name="csX2" fmla="*/ 3104147 w 3111276"/>
              <a:gd name="csY2" fmla="*/ 517368 h 5726585"/>
              <a:gd name="csX3" fmla="*/ 3104147 w 3111276"/>
              <a:gd name="csY3" fmla="*/ 4981074 h 5726585"/>
              <a:gd name="csX4" fmla="*/ 2430380 w 3111276"/>
              <a:gd name="csY4" fmla="*/ 5715000 h 5726585"/>
              <a:gd name="csX5" fmla="*/ 0 w 3111276"/>
              <a:gd name="csY5" fmla="*/ 5715000 h 5726585"/>
              <a:gd name="csX6" fmla="*/ 0 w 3111276"/>
              <a:gd name="csY6" fmla="*/ 0 h 5726585"/>
              <a:gd name="csX0" fmla="*/ 0 w 3111276"/>
              <a:gd name="csY0" fmla="*/ 0 h 5726585"/>
              <a:gd name="csX1" fmla="*/ 2586779 w 3111276"/>
              <a:gd name="csY1" fmla="*/ 0 h 5726585"/>
              <a:gd name="csX2" fmla="*/ 3104147 w 3111276"/>
              <a:gd name="csY2" fmla="*/ 517368 h 5726585"/>
              <a:gd name="csX3" fmla="*/ 3104147 w 3111276"/>
              <a:gd name="csY3" fmla="*/ 4981074 h 5726585"/>
              <a:gd name="csX4" fmla="*/ 2430380 w 3111276"/>
              <a:gd name="csY4" fmla="*/ 5715000 h 5726585"/>
              <a:gd name="csX5" fmla="*/ 0 w 3111276"/>
              <a:gd name="csY5" fmla="*/ 5715000 h 5726585"/>
              <a:gd name="csX6" fmla="*/ 0 w 3111276"/>
              <a:gd name="csY6" fmla="*/ 0 h 572658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3111276" h="5726585">
                <a:moveTo>
                  <a:pt x="0" y="0"/>
                </a:moveTo>
                <a:lnTo>
                  <a:pt x="2586779" y="0"/>
                </a:lnTo>
                <a:cubicBezTo>
                  <a:pt x="2872513" y="0"/>
                  <a:pt x="3104147" y="231634"/>
                  <a:pt x="3104147" y="517368"/>
                </a:cubicBezTo>
                <a:cubicBezTo>
                  <a:pt x="3104147" y="2077460"/>
                  <a:pt x="3120189" y="4395538"/>
                  <a:pt x="3104147" y="4981074"/>
                </a:cubicBezTo>
                <a:cubicBezTo>
                  <a:pt x="3088105" y="5566610"/>
                  <a:pt x="2971802" y="5688932"/>
                  <a:pt x="2430380" y="5715000"/>
                </a:cubicBezTo>
                <a:cubicBezTo>
                  <a:pt x="1888958" y="5741068"/>
                  <a:pt x="810127" y="5715000"/>
                  <a:pt x="0" y="5715000"/>
                </a:cubicBezTo>
                <a:lnTo>
                  <a:pt x="0" y="0"/>
                </a:lnTo>
                <a:close/>
              </a:path>
            </a:pathLst>
          </a:custGeom>
        </p:spPr>
        <p:txBody>
          <a:bodyPr/>
          <a:lstStyle/>
          <a:p>
            <a:endParaRPr lang="fr-FR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A2321378-CE60-6C11-F164-790A1E74D1A4}"/>
              </a:ext>
            </a:extLst>
          </p:cNvPr>
          <p:cNvPicPr/>
          <p:nvPr userDrawn="1"/>
        </p:nvPicPr>
        <p:blipFill>
          <a:blip r:embed="rId2"/>
          <a:srcRect l="9836" t="66918" r="51109" b="17234"/>
          <a:stretch>
            <a:fillRect/>
          </a:stretch>
        </p:blipFill>
        <p:spPr>
          <a:xfrm rot="10800000" flipH="1">
            <a:off x="0" y="-7378"/>
            <a:ext cx="4626591" cy="1054572"/>
          </a:xfrm>
          <a:prstGeom prst="rect">
            <a:avLst/>
          </a:prstGeom>
        </p:spPr>
      </p:pic>
      <p:sp>
        <p:nvSpPr>
          <p:cNvPr id="14" name="Titre 13">
            <a:extLst>
              <a:ext uri="{FF2B5EF4-FFF2-40B4-BE49-F238E27FC236}">
                <a16:creationId xmlns:a16="http://schemas.microsoft.com/office/drawing/2014/main" id="{8195EDA6-DE5E-D306-5C45-72749B57B90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04936" y="257619"/>
            <a:ext cx="8306650" cy="1325563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4000">
                <a:gradFill flip="none" rotWithShape="1">
                  <a:gsLst>
                    <a:gs pos="0">
                      <a:srgbClr val="8015EE"/>
                    </a:gs>
                    <a:gs pos="100000">
                      <a:srgbClr val="373CF5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</a:defRPr>
            </a:lvl1pPr>
          </a:lstStyle>
          <a:p>
            <a:r>
              <a:rPr lang="fr-FR" dirty="0"/>
              <a:t>[Nom candidat]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140C611-18D4-1380-08B3-4314CC6F69D0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3404936" y="2104884"/>
            <a:ext cx="5241759" cy="1692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spcBef>
                <a:spcPts val="300"/>
              </a:spcBef>
              <a:defRPr sz="16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200"/>
            </a:lvl3pPr>
            <a:lvl4pPr>
              <a:spcBef>
                <a:spcPts val="300"/>
              </a:spcBef>
              <a:defRPr sz="1100"/>
            </a:lvl4pPr>
            <a:lvl5pPr>
              <a:spcBef>
                <a:spcPts val="300"/>
              </a:spcBef>
              <a:defRPr sz="110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u texte 2">
            <a:extLst>
              <a:ext uri="{FF2B5EF4-FFF2-40B4-BE49-F238E27FC236}">
                <a16:creationId xmlns:a16="http://schemas.microsoft.com/office/drawing/2014/main" id="{77A3B75E-676C-8370-0733-352D028A5501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9090707" y="2104885"/>
            <a:ext cx="2620880" cy="38836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spcBef>
                <a:spcPts val="300"/>
              </a:spcBef>
              <a:defRPr sz="16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200"/>
            </a:lvl3pPr>
            <a:lvl4pPr>
              <a:spcBef>
                <a:spcPts val="300"/>
              </a:spcBef>
              <a:defRPr sz="1100"/>
            </a:lvl4pPr>
            <a:lvl5pPr>
              <a:spcBef>
                <a:spcPts val="300"/>
              </a:spcBef>
              <a:defRPr sz="110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D302E16-D6F6-254E-4340-10FCA8A61566}"/>
              </a:ext>
            </a:extLst>
          </p:cNvPr>
          <p:cNvSpPr txBox="1"/>
          <p:nvPr userDrawn="1"/>
        </p:nvSpPr>
        <p:spPr>
          <a:xfrm>
            <a:off x="3404936" y="1647350"/>
            <a:ext cx="5241758" cy="442674"/>
          </a:xfrm>
          <a:prstGeom prst="roundRect">
            <a:avLst/>
          </a:prstGeom>
          <a:gradFill>
            <a:gsLst>
              <a:gs pos="0">
                <a:schemeClr val="accent2"/>
              </a:gs>
              <a:gs pos="100000">
                <a:schemeClr val="bg2"/>
              </a:gs>
            </a:gsLst>
            <a:lin ang="8400000" scaled="0"/>
          </a:gradFill>
        </p:spPr>
        <p:txBody>
          <a:bodyPr wrap="square" rtlCol="0">
            <a:spAutoFit/>
          </a:bodyPr>
          <a:lstStyle/>
          <a:p>
            <a:r>
              <a:rPr lang="fr-FR" sz="2000" spc="20" baseline="0" dirty="0">
                <a:solidFill>
                  <a:schemeClr val="bg1"/>
                </a:solidFill>
                <a:latin typeface="+mj-lt"/>
              </a:rPr>
              <a:t>Activité(s)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7231930-EE26-879F-5A7B-1DAD2F1CAB82}"/>
              </a:ext>
            </a:extLst>
          </p:cNvPr>
          <p:cNvSpPr txBox="1"/>
          <p:nvPr userDrawn="1"/>
        </p:nvSpPr>
        <p:spPr>
          <a:xfrm>
            <a:off x="3404936" y="3925567"/>
            <a:ext cx="5241758" cy="442674"/>
          </a:xfrm>
          <a:prstGeom prst="roundRect">
            <a:avLst/>
          </a:prstGeom>
          <a:gradFill>
            <a:gsLst>
              <a:gs pos="0">
                <a:schemeClr val="accent2"/>
              </a:gs>
              <a:gs pos="100000">
                <a:schemeClr val="bg2"/>
              </a:gs>
            </a:gsLst>
            <a:lin ang="8400000" scaled="0"/>
          </a:gradFill>
        </p:spPr>
        <p:txBody>
          <a:bodyPr wrap="square" rtlCol="0">
            <a:spAutoFit/>
          </a:bodyPr>
          <a:lstStyle/>
          <a:p>
            <a:r>
              <a:rPr lang="fr-FR" sz="2000" spc="20" baseline="0" dirty="0">
                <a:solidFill>
                  <a:schemeClr val="bg1"/>
                </a:solidFill>
                <a:latin typeface="+mj-lt"/>
              </a:rPr>
              <a:t>Points clés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B0B29068-5761-F56D-DCA5-A67988C01A15}"/>
              </a:ext>
            </a:extLst>
          </p:cNvPr>
          <p:cNvSpPr txBox="1"/>
          <p:nvPr userDrawn="1"/>
        </p:nvSpPr>
        <p:spPr>
          <a:xfrm>
            <a:off x="9080726" y="1647350"/>
            <a:ext cx="2630860" cy="442674"/>
          </a:xfrm>
          <a:prstGeom prst="roundRect">
            <a:avLst/>
          </a:prstGeom>
          <a:gradFill>
            <a:gsLst>
              <a:gs pos="0">
                <a:schemeClr val="accent2"/>
              </a:gs>
              <a:gs pos="100000">
                <a:schemeClr val="bg2"/>
              </a:gs>
            </a:gsLst>
            <a:lin ang="8400000" scaled="0"/>
          </a:gradFill>
        </p:spPr>
        <p:txBody>
          <a:bodyPr wrap="square" rtlCol="0">
            <a:spAutoFit/>
          </a:bodyPr>
          <a:lstStyle/>
          <a:p>
            <a:r>
              <a:rPr lang="fr-FR" sz="2000" spc="20" baseline="0" dirty="0">
                <a:solidFill>
                  <a:schemeClr val="bg1"/>
                </a:solidFill>
                <a:latin typeface="+mj-lt"/>
              </a:rPr>
              <a:t>Lieu</a:t>
            </a:r>
          </a:p>
        </p:txBody>
      </p:sp>
    </p:spTree>
    <p:extLst>
      <p:ext uri="{BB962C8B-B14F-4D97-AF65-F5344CB8AC3E}">
        <p14:creationId xmlns:p14="http://schemas.microsoft.com/office/powerpoint/2010/main" val="402896759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ésentation dossi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D68E5558-FD9F-5959-52F8-A24D8803FB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9863" y="4436481"/>
            <a:ext cx="7521724" cy="1692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spcBef>
                <a:spcPts val="300"/>
              </a:spcBef>
              <a:defRPr sz="16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200"/>
            </a:lvl3pPr>
            <a:lvl4pPr>
              <a:spcBef>
                <a:spcPts val="300"/>
              </a:spcBef>
              <a:defRPr sz="1100"/>
            </a:lvl4pPr>
            <a:lvl5pPr>
              <a:spcBef>
                <a:spcPts val="300"/>
              </a:spcBef>
              <a:defRPr sz="110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8" name="Titre 13">
            <a:extLst>
              <a:ext uri="{FF2B5EF4-FFF2-40B4-BE49-F238E27FC236}">
                <a16:creationId xmlns:a16="http://schemas.microsoft.com/office/drawing/2014/main" id="{33948A35-510C-5C11-FD9C-0259F6B832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152" y="257619"/>
            <a:ext cx="11123434" cy="1325563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4000">
                <a:gradFill flip="none" rotWithShape="1">
                  <a:gsLst>
                    <a:gs pos="0">
                      <a:srgbClr val="8015EE"/>
                    </a:gs>
                    <a:gs pos="100000">
                      <a:srgbClr val="373CF5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</a:defRPr>
            </a:lvl1pPr>
          </a:lstStyle>
          <a:p>
            <a:r>
              <a:rPr lang="fr-FR" dirty="0"/>
              <a:t>[Nom candidat]</a:t>
            </a:r>
          </a:p>
        </p:txBody>
      </p:sp>
      <p:sp>
        <p:nvSpPr>
          <p:cNvPr id="19" name="Espace réservé du texte 2">
            <a:extLst>
              <a:ext uri="{FF2B5EF4-FFF2-40B4-BE49-F238E27FC236}">
                <a16:creationId xmlns:a16="http://schemas.microsoft.com/office/drawing/2014/main" id="{36C4BEC2-E019-5AC9-0069-37064D3DC016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189863" y="2102172"/>
            <a:ext cx="7521724" cy="1861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spcBef>
                <a:spcPts val="300"/>
              </a:spcBef>
              <a:defRPr sz="16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200"/>
            </a:lvl3pPr>
            <a:lvl4pPr>
              <a:spcBef>
                <a:spcPts val="300"/>
              </a:spcBef>
              <a:defRPr sz="1100"/>
            </a:lvl4pPr>
            <a:lvl5pPr>
              <a:spcBef>
                <a:spcPts val="300"/>
              </a:spcBef>
              <a:defRPr sz="110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C9FBAC4F-F724-D4E4-40E6-F06D618A20D5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588151" y="2494711"/>
            <a:ext cx="3315109" cy="34937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spcBef>
                <a:spcPts val="300"/>
              </a:spcBef>
              <a:defRPr sz="16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200"/>
            </a:lvl3pPr>
            <a:lvl4pPr>
              <a:spcBef>
                <a:spcPts val="300"/>
              </a:spcBef>
              <a:defRPr sz="1100"/>
            </a:lvl4pPr>
            <a:lvl5pPr>
              <a:spcBef>
                <a:spcPts val="300"/>
              </a:spcBef>
              <a:defRPr sz="110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B58086DA-D416-4756-BF17-BB9D3B977546}"/>
              </a:ext>
            </a:extLst>
          </p:cNvPr>
          <p:cNvSpPr txBox="1"/>
          <p:nvPr userDrawn="1"/>
        </p:nvSpPr>
        <p:spPr>
          <a:xfrm>
            <a:off x="4189862" y="1647350"/>
            <a:ext cx="7521723" cy="442674"/>
          </a:xfrm>
          <a:prstGeom prst="roundRect">
            <a:avLst/>
          </a:prstGeom>
          <a:gradFill>
            <a:gsLst>
              <a:gs pos="0">
                <a:schemeClr val="accent2"/>
              </a:gs>
              <a:gs pos="100000">
                <a:schemeClr val="bg2"/>
              </a:gs>
            </a:gsLst>
            <a:lin ang="8400000" scaled="0"/>
          </a:gradFill>
        </p:spPr>
        <p:txBody>
          <a:bodyPr wrap="square" rtlCol="0">
            <a:spAutoFit/>
          </a:bodyPr>
          <a:lstStyle/>
          <a:p>
            <a:r>
              <a:rPr lang="fr-FR" sz="2000" spc="20" baseline="0" dirty="0">
                <a:solidFill>
                  <a:schemeClr val="bg1"/>
                </a:solidFill>
                <a:latin typeface="+mj-lt"/>
              </a:rPr>
              <a:t>Impact et présence sur le territoire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5F334E88-0084-A025-3A71-008F3F72E713}"/>
              </a:ext>
            </a:extLst>
          </p:cNvPr>
          <p:cNvSpPr txBox="1"/>
          <p:nvPr userDrawn="1"/>
        </p:nvSpPr>
        <p:spPr>
          <a:xfrm>
            <a:off x="4189862" y="3993807"/>
            <a:ext cx="7521723" cy="442674"/>
          </a:xfrm>
          <a:prstGeom prst="roundRect">
            <a:avLst/>
          </a:prstGeom>
          <a:gradFill>
            <a:gsLst>
              <a:gs pos="0">
                <a:schemeClr val="accent2"/>
              </a:gs>
              <a:gs pos="100000">
                <a:schemeClr val="bg2"/>
              </a:gs>
            </a:gsLst>
            <a:lin ang="8400000" scaled="0"/>
          </a:gradFill>
        </p:spPr>
        <p:txBody>
          <a:bodyPr wrap="square" rtlCol="0">
            <a:spAutoFit/>
          </a:bodyPr>
          <a:lstStyle/>
          <a:p>
            <a:r>
              <a:rPr lang="fr-FR" sz="2000" spc="20" baseline="0" dirty="0">
                <a:solidFill>
                  <a:schemeClr val="bg1"/>
                </a:solidFill>
                <a:latin typeface="+mj-lt"/>
              </a:rPr>
              <a:t>Caractère original ou remarquable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0BCDA9CC-A265-2CAD-4C1B-671361C8E392}"/>
              </a:ext>
            </a:extLst>
          </p:cNvPr>
          <p:cNvSpPr txBox="1"/>
          <p:nvPr userDrawn="1"/>
        </p:nvSpPr>
        <p:spPr>
          <a:xfrm>
            <a:off x="578171" y="1647350"/>
            <a:ext cx="3324296" cy="783193"/>
          </a:xfrm>
          <a:prstGeom prst="roundRect">
            <a:avLst/>
          </a:prstGeom>
          <a:gradFill>
            <a:gsLst>
              <a:gs pos="0">
                <a:schemeClr val="accent2"/>
              </a:gs>
              <a:gs pos="100000">
                <a:schemeClr val="bg2"/>
              </a:gs>
            </a:gsLst>
            <a:lin ang="8400000" scaled="0"/>
          </a:gradFill>
        </p:spPr>
        <p:txBody>
          <a:bodyPr wrap="square" rtlCol="0">
            <a:spAutoFit/>
          </a:bodyPr>
          <a:lstStyle/>
          <a:p>
            <a:r>
              <a:rPr lang="fr-FR" sz="2000" spc="20" baseline="0" dirty="0">
                <a:solidFill>
                  <a:schemeClr val="bg1"/>
                </a:solidFill>
                <a:latin typeface="+mj-lt"/>
              </a:rPr>
              <a:t>Présentation </a:t>
            </a:r>
          </a:p>
          <a:p>
            <a:r>
              <a:rPr lang="fr-FR" sz="2000" spc="20" baseline="0" dirty="0">
                <a:solidFill>
                  <a:schemeClr val="bg1"/>
                </a:solidFill>
                <a:latin typeface="+mj-lt"/>
              </a:rPr>
              <a:t>et contenu du dossier</a:t>
            </a:r>
          </a:p>
        </p:txBody>
      </p:sp>
    </p:spTree>
    <p:extLst>
      <p:ext uri="{BB962C8B-B14F-4D97-AF65-F5344CB8AC3E}">
        <p14:creationId xmlns:p14="http://schemas.microsoft.com/office/powerpoint/2010/main" val="259074506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li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re 13">
            <a:extLst>
              <a:ext uri="{FF2B5EF4-FFF2-40B4-BE49-F238E27FC236}">
                <a16:creationId xmlns:a16="http://schemas.microsoft.com/office/drawing/2014/main" id="{33948A35-510C-5C11-FD9C-0259F6B832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152" y="257619"/>
            <a:ext cx="11123434" cy="1325563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4000">
                <a:gradFill flip="none" rotWithShape="1">
                  <a:gsLst>
                    <a:gs pos="0">
                      <a:srgbClr val="8015EE"/>
                    </a:gs>
                    <a:gs pos="100000">
                      <a:srgbClr val="373CF5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</a:defRPr>
            </a:lvl1pPr>
          </a:lstStyle>
          <a:p>
            <a:r>
              <a:rPr lang="fr-FR" dirty="0"/>
              <a:t>[Nom candidat]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C9FBAC4F-F724-D4E4-40E6-F06D618A20D5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588151" y="1610478"/>
            <a:ext cx="11123434" cy="440531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spcBef>
                <a:spcPts val="300"/>
              </a:spcBef>
              <a:defRPr sz="2000"/>
            </a:lvl1pPr>
            <a:lvl2pPr>
              <a:spcBef>
                <a:spcPts val="300"/>
              </a:spcBef>
              <a:defRPr sz="1800"/>
            </a:lvl2pPr>
            <a:lvl3pPr>
              <a:spcBef>
                <a:spcPts val="300"/>
              </a:spcBef>
              <a:defRPr sz="1600"/>
            </a:lvl3pPr>
            <a:lvl4pPr>
              <a:spcBef>
                <a:spcPts val="300"/>
              </a:spcBef>
              <a:defRPr sz="1400"/>
            </a:lvl4pPr>
            <a:lvl5pPr>
              <a:spcBef>
                <a:spcPts val="300"/>
              </a:spcBef>
              <a:defRPr sz="140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02076298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 descr="Une image contenant violet, violette, Caractère coloré, Graphique&#10;&#10;Description générée automatiquement">
            <a:extLst>
              <a:ext uri="{FF2B5EF4-FFF2-40B4-BE49-F238E27FC236}">
                <a16:creationId xmlns:a16="http://schemas.microsoft.com/office/drawing/2014/main" id="{678283ED-CCEE-CFB6-6B32-9AF23DF14304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Graphique 4">
            <a:extLst>
              <a:ext uri="{FF2B5EF4-FFF2-40B4-BE49-F238E27FC236}">
                <a16:creationId xmlns:a16="http://schemas.microsoft.com/office/drawing/2014/main" id="{2ED30C18-2049-D600-DAA3-10468088923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463408" y="5114829"/>
            <a:ext cx="3510662" cy="999189"/>
          </a:xfrm>
          <a:prstGeom prst="rect">
            <a:avLst/>
          </a:prstGeom>
        </p:spPr>
      </p:pic>
      <p:pic>
        <p:nvPicPr>
          <p:cNvPr id="6" name="Image 3">
            <a:extLst>
              <a:ext uri="{FF2B5EF4-FFF2-40B4-BE49-F238E27FC236}">
                <a16:creationId xmlns:a16="http://schemas.microsoft.com/office/drawing/2014/main" id="{BA6A17AF-7CD1-CA83-E1CE-416DB910934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9524"/>
          <a:stretch>
            <a:fillRect/>
          </a:stretch>
        </p:blipFill>
        <p:spPr>
          <a:xfrm>
            <a:off x="1258692" y="3352775"/>
            <a:ext cx="3925627" cy="1597224"/>
          </a:xfrm>
          <a:prstGeom prst="rect">
            <a:avLst/>
          </a:prstGeom>
        </p:spPr>
      </p:pic>
      <p:sp>
        <p:nvSpPr>
          <p:cNvPr id="2" name="Titre 13">
            <a:extLst>
              <a:ext uri="{FF2B5EF4-FFF2-40B4-BE49-F238E27FC236}">
                <a16:creationId xmlns:a16="http://schemas.microsoft.com/office/drawing/2014/main" id="{0E09E562-82FB-C91D-0EBE-C2E288E075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87104" y="513295"/>
            <a:ext cx="10672550" cy="2398868"/>
          </a:xfrm>
        </p:spPr>
        <p:txBody>
          <a:bodyPr/>
          <a:lstStyle>
            <a:lvl1pPr algn="ctr">
              <a:defRPr>
                <a:gradFill flip="none" rotWithShape="1">
                  <a:gsLst>
                    <a:gs pos="0">
                      <a:srgbClr val="DBDCFD"/>
                    </a:gs>
                    <a:gs pos="100000">
                      <a:schemeClr val="bg1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</a:defRPr>
            </a:lvl1pPr>
          </a:lstStyle>
          <a:p>
            <a:r>
              <a:rPr lang="fr-FR" dirty="0"/>
              <a:t>[Nom candidat]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06D2B962-86F8-ABD9-B7DC-8878B322BA6E}"/>
              </a:ext>
            </a:extLst>
          </p:cNvPr>
          <p:cNvSpPr txBox="1"/>
          <p:nvPr userDrawn="1"/>
        </p:nvSpPr>
        <p:spPr>
          <a:xfrm>
            <a:off x="6012282" y="3289613"/>
            <a:ext cx="5547371" cy="3055092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4000" b="0" dirty="0">
                <a:solidFill>
                  <a:schemeClr val="bg1"/>
                </a:solidFill>
                <a:latin typeface="+mj-lt"/>
                <a:ea typeface="+mn-lt"/>
                <a:cs typeface="+mn-lt"/>
              </a:rPr>
              <a:t>Prix </a:t>
            </a:r>
            <a:br>
              <a:rPr lang="fr-FR" sz="4000" b="0" dirty="0">
                <a:solidFill>
                  <a:schemeClr val="bg1"/>
                </a:solidFill>
                <a:latin typeface="+mj-lt"/>
                <a:ea typeface="+mn-lt"/>
                <a:cs typeface="+mn-lt"/>
              </a:rPr>
            </a:br>
            <a:r>
              <a:rPr lang="fr-FR" sz="4000" b="0" dirty="0">
                <a:solidFill>
                  <a:schemeClr val="bg1"/>
                </a:solidFill>
                <a:latin typeface="+mj-lt"/>
                <a:ea typeface="+mn-lt"/>
                <a:cs typeface="+mn-lt"/>
              </a:rPr>
              <a:t>du développement durable</a:t>
            </a:r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C67FE94D-EB6F-3684-309B-6F4BB9844782}"/>
              </a:ext>
            </a:extLst>
          </p:cNvPr>
          <p:cNvCxnSpPr/>
          <p:nvPr userDrawn="1"/>
        </p:nvCxnSpPr>
        <p:spPr>
          <a:xfrm>
            <a:off x="5636525" y="3352775"/>
            <a:ext cx="0" cy="2925195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337691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ésentation candid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Espace réservé du texte 2">
            <a:extLst>
              <a:ext uri="{FF2B5EF4-FFF2-40B4-BE49-F238E27FC236}">
                <a16:creationId xmlns:a16="http://schemas.microsoft.com/office/drawing/2014/main" id="{49F0CBE3-C604-1280-2956-E3A184ED16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04936" y="4368241"/>
            <a:ext cx="5241759" cy="1692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spcBef>
                <a:spcPts val="300"/>
              </a:spcBef>
              <a:defRPr sz="16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200"/>
            </a:lvl3pPr>
            <a:lvl4pPr>
              <a:spcBef>
                <a:spcPts val="300"/>
              </a:spcBef>
              <a:defRPr sz="1100"/>
            </a:lvl4pPr>
            <a:lvl5pPr>
              <a:spcBef>
                <a:spcPts val="300"/>
              </a:spcBef>
              <a:defRPr sz="110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1" name="Espace réservé pour une image  10">
            <a:extLst>
              <a:ext uri="{FF2B5EF4-FFF2-40B4-BE49-F238E27FC236}">
                <a16:creationId xmlns:a16="http://schemas.microsoft.com/office/drawing/2014/main" id="{8789C03F-FE2C-CC0F-5DE9-A284F9388EE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365125"/>
            <a:ext cx="3111276" cy="5445681"/>
          </a:xfrm>
          <a:custGeom>
            <a:avLst/>
            <a:gdLst>
              <a:gd name="csX0" fmla="*/ 0 w 3104147"/>
              <a:gd name="csY0" fmla="*/ 0 h 5715000"/>
              <a:gd name="csX1" fmla="*/ 2586779 w 3104147"/>
              <a:gd name="csY1" fmla="*/ 0 h 5715000"/>
              <a:gd name="csX2" fmla="*/ 3104147 w 3104147"/>
              <a:gd name="csY2" fmla="*/ 517368 h 5715000"/>
              <a:gd name="csX3" fmla="*/ 3104147 w 3104147"/>
              <a:gd name="csY3" fmla="*/ 5715000 h 5715000"/>
              <a:gd name="csX4" fmla="*/ 0 w 3104147"/>
              <a:gd name="csY4" fmla="*/ 5715000 h 5715000"/>
              <a:gd name="csX5" fmla="*/ 0 w 3104147"/>
              <a:gd name="csY5" fmla="*/ 0 h 5715000"/>
              <a:gd name="csX0" fmla="*/ 0 w 3104147"/>
              <a:gd name="csY0" fmla="*/ 0 h 5716157"/>
              <a:gd name="csX1" fmla="*/ 2586779 w 3104147"/>
              <a:gd name="csY1" fmla="*/ 0 h 5716157"/>
              <a:gd name="csX2" fmla="*/ 3104147 w 3104147"/>
              <a:gd name="csY2" fmla="*/ 517368 h 5716157"/>
              <a:gd name="csX3" fmla="*/ 3104147 w 3104147"/>
              <a:gd name="csY3" fmla="*/ 5715000 h 5716157"/>
              <a:gd name="csX4" fmla="*/ 2526633 w 3104147"/>
              <a:gd name="csY4" fmla="*/ 5715000 h 5716157"/>
              <a:gd name="csX5" fmla="*/ 0 w 3104147"/>
              <a:gd name="csY5" fmla="*/ 5715000 h 5716157"/>
              <a:gd name="csX6" fmla="*/ 0 w 3104147"/>
              <a:gd name="csY6" fmla="*/ 0 h 5716157"/>
              <a:gd name="csX0" fmla="*/ 0 w 3104147"/>
              <a:gd name="csY0" fmla="*/ 0 h 5715022"/>
              <a:gd name="csX1" fmla="*/ 2586779 w 3104147"/>
              <a:gd name="csY1" fmla="*/ 0 h 5715022"/>
              <a:gd name="csX2" fmla="*/ 3104147 w 3104147"/>
              <a:gd name="csY2" fmla="*/ 517368 h 5715022"/>
              <a:gd name="csX3" fmla="*/ 3104147 w 3104147"/>
              <a:gd name="csY3" fmla="*/ 5197643 h 5715022"/>
              <a:gd name="csX4" fmla="*/ 2526633 w 3104147"/>
              <a:gd name="csY4" fmla="*/ 5715000 h 5715022"/>
              <a:gd name="csX5" fmla="*/ 0 w 3104147"/>
              <a:gd name="csY5" fmla="*/ 5715000 h 5715022"/>
              <a:gd name="csX6" fmla="*/ 0 w 3104147"/>
              <a:gd name="csY6" fmla="*/ 0 h 5715022"/>
              <a:gd name="csX0" fmla="*/ 0 w 3104147"/>
              <a:gd name="csY0" fmla="*/ 0 h 5715022"/>
              <a:gd name="csX1" fmla="*/ 2586779 w 3104147"/>
              <a:gd name="csY1" fmla="*/ 0 h 5715022"/>
              <a:gd name="csX2" fmla="*/ 3104147 w 3104147"/>
              <a:gd name="csY2" fmla="*/ 517368 h 5715022"/>
              <a:gd name="csX3" fmla="*/ 3104147 w 3104147"/>
              <a:gd name="csY3" fmla="*/ 5197643 h 5715022"/>
              <a:gd name="csX4" fmla="*/ 2430380 w 3104147"/>
              <a:gd name="csY4" fmla="*/ 5715000 h 5715022"/>
              <a:gd name="csX5" fmla="*/ 0 w 3104147"/>
              <a:gd name="csY5" fmla="*/ 5715000 h 5715022"/>
              <a:gd name="csX6" fmla="*/ 0 w 3104147"/>
              <a:gd name="csY6" fmla="*/ 0 h 5715022"/>
              <a:gd name="csX0" fmla="*/ 0 w 3104147"/>
              <a:gd name="csY0" fmla="*/ 0 h 5718564"/>
              <a:gd name="csX1" fmla="*/ 2586779 w 3104147"/>
              <a:gd name="csY1" fmla="*/ 0 h 5718564"/>
              <a:gd name="csX2" fmla="*/ 3104147 w 3104147"/>
              <a:gd name="csY2" fmla="*/ 517368 h 5718564"/>
              <a:gd name="csX3" fmla="*/ 3104147 w 3104147"/>
              <a:gd name="csY3" fmla="*/ 5197643 h 5718564"/>
              <a:gd name="csX4" fmla="*/ 2430380 w 3104147"/>
              <a:gd name="csY4" fmla="*/ 5715000 h 5718564"/>
              <a:gd name="csX5" fmla="*/ 0 w 3104147"/>
              <a:gd name="csY5" fmla="*/ 5715000 h 5718564"/>
              <a:gd name="csX6" fmla="*/ 0 w 3104147"/>
              <a:gd name="csY6" fmla="*/ 0 h 5718564"/>
              <a:gd name="csX0" fmla="*/ 0 w 3104451"/>
              <a:gd name="csY0" fmla="*/ 0 h 5718564"/>
              <a:gd name="csX1" fmla="*/ 2586779 w 3104451"/>
              <a:gd name="csY1" fmla="*/ 0 h 5718564"/>
              <a:gd name="csX2" fmla="*/ 3104147 w 3104451"/>
              <a:gd name="csY2" fmla="*/ 517368 h 5718564"/>
              <a:gd name="csX3" fmla="*/ 3104147 w 3104451"/>
              <a:gd name="csY3" fmla="*/ 5197643 h 5718564"/>
              <a:gd name="csX4" fmla="*/ 2430380 w 3104451"/>
              <a:gd name="csY4" fmla="*/ 5715000 h 5718564"/>
              <a:gd name="csX5" fmla="*/ 0 w 3104451"/>
              <a:gd name="csY5" fmla="*/ 5715000 h 5718564"/>
              <a:gd name="csX6" fmla="*/ 0 w 3104451"/>
              <a:gd name="csY6" fmla="*/ 0 h 5718564"/>
              <a:gd name="csX0" fmla="*/ 0 w 3105929"/>
              <a:gd name="csY0" fmla="*/ 0 h 5718564"/>
              <a:gd name="csX1" fmla="*/ 2586779 w 3105929"/>
              <a:gd name="csY1" fmla="*/ 0 h 5718564"/>
              <a:gd name="csX2" fmla="*/ 3104147 w 3105929"/>
              <a:gd name="csY2" fmla="*/ 517368 h 5718564"/>
              <a:gd name="csX3" fmla="*/ 3104147 w 3105929"/>
              <a:gd name="csY3" fmla="*/ 5197643 h 5718564"/>
              <a:gd name="csX4" fmla="*/ 2430380 w 3105929"/>
              <a:gd name="csY4" fmla="*/ 5715000 h 5718564"/>
              <a:gd name="csX5" fmla="*/ 0 w 3105929"/>
              <a:gd name="csY5" fmla="*/ 5715000 h 5718564"/>
              <a:gd name="csX6" fmla="*/ 0 w 3105929"/>
              <a:gd name="csY6" fmla="*/ 0 h 5718564"/>
              <a:gd name="csX0" fmla="*/ 0 w 3105929"/>
              <a:gd name="csY0" fmla="*/ 0 h 5753322"/>
              <a:gd name="csX1" fmla="*/ 2586779 w 3105929"/>
              <a:gd name="csY1" fmla="*/ 0 h 5753322"/>
              <a:gd name="csX2" fmla="*/ 3104147 w 3105929"/>
              <a:gd name="csY2" fmla="*/ 517368 h 5753322"/>
              <a:gd name="csX3" fmla="*/ 3104147 w 3105929"/>
              <a:gd name="csY3" fmla="*/ 5197643 h 5753322"/>
              <a:gd name="csX4" fmla="*/ 2430380 w 3105929"/>
              <a:gd name="csY4" fmla="*/ 5715000 h 5753322"/>
              <a:gd name="csX5" fmla="*/ 0 w 3105929"/>
              <a:gd name="csY5" fmla="*/ 5715000 h 5753322"/>
              <a:gd name="csX6" fmla="*/ 0 w 3105929"/>
              <a:gd name="csY6" fmla="*/ 0 h 5753322"/>
              <a:gd name="csX0" fmla="*/ 0 w 3105929"/>
              <a:gd name="csY0" fmla="*/ 0 h 5721238"/>
              <a:gd name="csX1" fmla="*/ 2586779 w 3105929"/>
              <a:gd name="csY1" fmla="*/ 0 h 5721238"/>
              <a:gd name="csX2" fmla="*/ 3104147 w 3105929"/>
              <a:gd name="csY2" fmla="*/ 517368 h 5721238"/>
              <a:gd name="csX3" fmla="*/ 3104147 w 3105929"/>
              <a:gd name="csY3" fmla="*/ 5197643 h 5721238"/>
              <a:gd name="csX4" fmla="*/ 2430380 w 3105929"/>
              <a:gd name="csY4" fmla="*/ 5715000 h 5721238"/>
              <a:gd name="csX5" fmla="*/ 0 w 3105929"/>
              <a:gd name="csY5" fmla="*/ 5715000 h 5721238"/>
              <a:gd name="csX6" fmla="*/ 0 w 3105929"/>
              <a:gd name="csY6" fmla="*/ 0 h 5721238"/>
              <a:gd name="csX0" fmla="*/ 0 w 3105929"/>
              <a:gd name="csY0" fmla="*/ 0 h 5769364"/>
              <a:gd name="csX1" fmla="*/ 2586779 w 3105929"/>
              <a:gd name="csY1" fmla="*/ 0 h 5769364"/>
              <a:gd name="csX2" fmla="*/ 3104147 w 3105929"/>
              <a:gd name="csY2" fmla="*/ 517368 h 5769364"/>
              <a:gd name="csX3" fmla="*/ 3104147 w 3105929"/>
              <a:gd name="csY3" fmla="*/ 4981074 h 5769364"/>
              <a:gd name="csX4" fmla="*/ 2430380 w 3105929"/>
              <a:gd name="csY4" fmla="*/ 5715000 h 5769364"/>
              <a:gd name="csX5" fmla="*/ 0 w 3105929"/>
              <a:gd name="csY5" fmla="*/ 5715000 h 5769364"/>
              <a:gd name="csX6" fmla="*/ 0 w 3105929"/>
              <a:gd name="csY6" fmla="*/ 0 h 5769364"/>
              <a:gd name="csX0" fmla="*/ 0 w 3111276"/>
              <a:gd name="csY0" fmla="*/ 0 h 5769364"/>
              <a:gd name="csX1" fmla="*/ 2586779 w 3111276"/>
              <a:gd name="csY1" fmla="*/ 0 h 5769364"/>
              <a:gd name="csX2" fmla="*/ 3104147 w 3111276"/>
              <a:gd name="csY2" fmla="*/ 517368 h 5769364"/>
              <a:gd name="csX3" fmla="*/ 3104147 w 3111276"/>
              <a:gd name="csY3" fmla="*/ 4981074 h 5769364"/>
              <a:gd name="csX4" fmla="*/ 2430380 w 3111276"/>
              <a:gd name="csY4" fmla="*/ 5715000 h 5769364"/>
              <a:gd name="csX5" fmla="*/ 0 w 3111276"/>
              <a:gd name="csY5" fmla="*/ 5715000 h 5769364"/>
              <a:gd name="csX6" fmla="*/ 0 w 3111276"/>
              <a:gd name="csY6" fmla="*/ 0 h 5769364"/>
              <a:gd name="csX0" fmla="*/ 0 w 3111276"/>
              <a:gd name="csY0" fmla="*/ 0 h 5721238"/>
              <a:gd name="csX1" fmla="*/ 2586779 w 3111276"/>
              <a:gd name="csY1" fmla="*/ 0 h 5721238"/>
              <a:gd name="csX2" fmla="*/ 3104147 w 3111276"/>
              <a:gd name="csY2" fmla="*/ 517368 h 5721238"/>
              <a:gd name="csX3" fmla="*/ 3104147 w 3111276"/>
              <a:gd name="csY3" fmla="*/ 4981074 h 5721238"/>
              <a:gd name="csX4" fmla="*/ 2430380 w 3111276"/>
              <a:gd name="csY4" fmla="*/ 5715000 h 5721238"/>
              <a:gd name="csX5" fmla="*/ 0 w 3111276"/>
              <a:gd name="csY5" fmla="*/ 5715000 h 5721238"/>
              <a:gd name="csX6" fmla="*/ 0 w 3111276"/>
              <a:gd name="csY6" fmla="*/ 0 h 5721238"/>
              <a:gd name="csX0" fmla="*/ 0 w 3111276"/>
              <a:gd name="csY0" fmla="*/ 0 h 5726585"/>
              <a:gd name="csX1" fmla="*/ 2586779 w 3111276"/>
              <a:gd name="csY1" fmla="*/ 0 h 5726585"/>
              <a:gd name="csX2" fmla="*/ 3104147 w 3111276"/>
              <a:gd name="csY2" fmla="*/ 517368 h 5726585"/>
              <a:gd name="csX3" fmla="*/ 3104147 w 3111276"/>
              <a:gd name="csY3" fmla="*/ 4981074 h 5726585"/>
              <a:gd name="csX4" fmla="*/ 2430380 w 3111276"/>
              <a:gd name="csY4" fmla="*/ 5715000 h 5726585"/>
              <a:gd name="csX5" fmla="*/ 0 w 3111276"/>
              <a:gd name="csY5" fmla="*/ 5715000 h 5726585"/>
              <a:gd name="csX6" fmla="*/ 0 w 3111276"/>
              <a:gd name="csY6" fmla="*/ 0 h 5726585"/>
              <a:gd name="csX0" fmla="*/ 0 w 3111276"/>
              <a:gd name="csY0" fmla="*/ 0 h 5726585"/>
              <a:gd name="csX1" fmla="*/ 2586779 w 3111276"/>
              <a:gd name="csY1" fmla="*/ 0 h 5726585"/>
              <a:gd name="csX2" fmla="*/ 3104147 w 3111276"/>
              <a:gd name="csY2" fmla="*/ 517368 h 5726585"/>
              <a:gd name="csX3" fmla="*/ 3104147 w 3111276"/>
              <a:gd name="csY3" fmla="*/ 4981074 h 5726585"/>
              <a:gd name="csX4" fmla="*/ 2430380 w 3111276"/>
              <a:gd name="csY4" fmla="*/ 5715000 h 5726585"/>
              <a:gd name="csX5" fmla="*/ 0 w 3111276"/>
              <a:gd name="csY5" fmla="*/ 5715000 h 5726585"/>
              <a:gd name="csX6" fmla="*/ 0 w 3111276"/>
              <a:gd name="csY6" fmla="*/ 0 h 572658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3111276" h="5726585">
                <a:moveTo>
                  <a:pt x="0" y="0"/>
                </a:moveTo>
                <a:lnTo>
                  <a:pt x="2586779" y="0"/>
                </a:lnTo>
                <a:cubicBezTo>
                  <a:pt x="2872513" y="0"/>
                  <a:pt x="3104147" y="231634"/>
                  <a:pt x="3104147" y="517368"/>
                </a:cubicBezTo>
                <a:cubicBezTo>
                  <a:pt x="3104147" y="2077460"/>
                  <a:pt x="3120189" y="4395538"/>
                  <a:pt x="3104147" y="4981074"/>
                </a:cubicBezTo>
                <a:cubicBezTo>
                  <a:pt x="3088105" y="5566610"/>
                  <a:pt x="2971802" y="5688932"/>
                  <a:pt x="2430380" y="5715000"/>
                </a:cubicBezTo>
                <a:cubicBezTo>
                  <a:pt x="1888958" y="5741068"/>
                  <a:pt x="810127" y="5715000"/>
                  <a:pt x="0" y="5715000"/>
                </a:cubicBezTo>
                <a:lnTo>
                  <a:pt x="0" y="0"/>
                </a:lnTo>
                <a:close/>
              </a:path>
            </a:pathLst>
          </a:custGeom>
        </p:spPr>
        <p:txBody>
          <a:bodyPr/>
          <a:lstStyle/>
          <a:p>
            <a:endParaRPr lang="fr-FR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A2321378-CE60-6C11-F164-790A1E74D1A4}"/>
              </a:ext>
            </a:extLst>
          </p:cNvPr>
          <p:cNvPicPr/>
          <p:nvPr userDrawn="1"/>
        </p:nvPicPr>
        <p:blipFill>
          <a:blip r:embed="rId2"/>
          <a:srcRect l="9836" t="66918" r="51109" b="17234"/>
          <a:stretch>
            <a:fillRect/>
          </a:stretch>
        </p:blipFill>
        <p:spPr>
          <a:xfrm rot="10800000" flipH="1">
            <a:off x="0" y="-7378"/>
            <a:ext cx="4626591" cy="1054572"/>
          </a:xfrm>
          <a:prstGeom prst="rect">
            <a:avLst/>
          </a:prstGeom>
        </p:spPr>
      </p:pic>
      <p:sp>
        <p:nvSpPr>
          <p:cNvPr id="14" name="Titre 13">
            <a:extLst>
              <a:ext uri="{FF2B5EF4-FFF2-40B4-BE49-F238E27FC236}">
                <a16:creationId xmlns:a16="http://schemas.microsoft.com/office/drawing/2014/main" id="{8195EDA6-DE5E-D306-5C45-72749B57B90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04936" y="257619"/>
            <a:ext cx="8306650" cy="1325563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4000">
                <a:gradFill flip="none" rotWithShape="1">
                  <a:gsLst>
                    <a:gs pos="0">
                      <a:srgbClr val="8015EE"/>
                    </a:gs>
                    <a:gs pos="100000">
                      <a:srgbClr val="373CF5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</a:defRPr>
            </a:lvl1pPr>
          </a:lstStyle>
          <a:p>
            <a:r>
              <a:rPr lang="fr-FR" dirty="0"/>
              <a:t>[Nom candidat]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140C611-18D4-1380-08B3-4314CC6F69D0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3404936" y="2104884"/>
            <a:ext cx="5241759" cy="1692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spcBef>
                <a:spcPts val="300"/>
              </a:spcBef>
              <a:defRPr sz="16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200"/>
            </a:lvl3pPr>
            <a:lvl4pPr>
              <a:spcBef>
                <a:spcPts val="300"/>
              </a:spcBef>
              <a:defRPr sz="1100"/>
            </a:lvl4pPr>
            <a:lvl5pPr>
              <a:spcBef>
                <a:spcPts val="300"/>
              </a:spcBef>
              <a:defRPr sz="110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u texte 2">
            <a:extLst>
              <a:ext uri="{FF2B5EF4-FFF2-40B4-BE49-F238E27FC236}">
                <a16:creationId xmlns:a16="http://schemas.microsoft.com/office/drawing/2014/main" id="{77A3B75E-676C-8370-0733-352D028A5501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9090707" y="2104885"/>
            <a:ext cx="2620880" cy="38836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spcBef>
                <a:spcPts val="300"/>
              </a:spcBef>
              <a:defRPr sz="16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200"/>
            </a:lvl3pPr>
            <a:lvl4pPr>
              <a:spcBef>
                <a:spcPts val="300"/>
              </a:spcBef>
              <a:defRPr sz="1100"/>
            </a:lvl4pPr>
            <a:lvl5pPr>
              <a:spcBef>
                <a:spcPts val="300"/>
              </a:spcBef>
              <a:defRPr sz="110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D302E16-D6F6-254E-4340-10FCA8A61566}"/>
              </a:ext>
            </a:extLst>
          </p:cNvPr>
          <p:cNvSpPr txBox="1"/>
          <p:nvPr userDrawn="1"/>
        </p:nvSpPr>
        <p:spPr>
          <a:xfrm>
            <a:off x="3404936" y="1647350"/>
            <a:ext cx="5241758" cy="442674"/>
          </a:xfrm>
          <a:prstGeom prst="roundRect">
            <a:avLst/>
          </a:prstGeom>
          <a:gradFill>
            <a:gsLst>
              <a:gs pos="0">
                <a:schemeClr val="accent2"/>
              </a:gs>
              <a:gs pos="100000">
                <a:schemeClr val="bg2"/>
              </a:gs>
            </a:gsLst>
            <a:lin ang="8400000" scaled="0"/>
          </a:gradFill>
        </p:spPr>
        <p:txBody>
          <a:bodyPr wrap="square" rtlCol="0">
            <a:spAutoFit/>
          </a:bodyPr>
          <a:lstStyle/>
          <a:p>
            <a:r>
              <a:rPr lang="fr-FR" sz="2000" spc="20" baseline="0" dirty="0">
                <a:solidFill>
                  <a:schemeClr val="bg1"/>
                </a:solidFill>
                <a:latin typeface="+mj-lt"/>
              </a:rPr>
              <a:t>Activité(s)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7231930-EE26-879F-5A7B-1DAD2F1CAB82}"/>
              </a:ext>
            </a:extLst>
          </p:cNvPr>
          <p:cNvSpPr txBox="1"/>
          <p:nvPr userDrawn="1"/>
        </p:nvSpPr>
        <p:spPr>
          <a:xfrm>
            <a:off x="3404936" y="3925567"/>
            <a:ext cx="5241758" cy="442674"/>
          </a:xfrm>
          <a:prstGeom prst="roundRect">
            <a:avLst/>
          </a:prstGeom>
          <a:gradFill>
            <a:gsLst>
              <a:gs pos="0">
                <a:schemeClr val="accent2"/>
              </a:gs>
              <a:gs pos="100000">
                <a:schemeClr val="bg2"/>
              </a:gs>
            </a:gsLst>
            <a:lin ang="8400000" scaled="0"/>
          </a:gradFill>
        </p:spPr>
        <p:txBody>
          <a:bodyPr wrap="square" rtlCol="0">
            <a:spAutoFit/>
          </a:bodyPr>
          <a:lstStyle/>
          <a:p>
            <a:r>
              <a:rPr lang="fr-FR" sz="2000" spc="20" baseline="0" dirty="0">
                <a:solidFill>
                  <a:schemeClr val="bg1"/>
                </a:solidFill>
                <a:latin typeface="+mj-lt"/>
              </a:rPr>
              <a:t>Points clés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B0B29068-5761-F56D-DCA5-A67988C01A15}"/>
              </a:ext>
            </a:extLst>
          </p:cNvPr>
          <p:cNvSpPr txBox="1"/>
          <p:nvPr userDrawn="1"/>
        </p:nvSpPr>
        <p:spPr>
          <a:xfrm>
            <a:off x="9080726" y="1647350"/>
            <a:ext cx="2630860" cy="442674"/>
          </a:xfrm>
          <a:prstGeom prst="roundRect">
            <a:avLst/>
          </a:prstGeom>
          <a:gradFill>
            <a:gsLst>
              <a:gs pos="0">
                <a:schemeClr val="accent2"/>
              </a:gs>
              <a:gs pos="100000">
                <a:schemeClr val="bg2"/>
              </a:gs>
            </a:gsLst>
            <a:lin ang="8400000" scaled="0"/>
          </a:gradFill>
        </p:spPr>
        <p:txBody>
          <a:bodyPr wrap="square" rtlCol="0">
            <a:spAutoFit/>
          </a:bodyPr>
          <a:lstStyle/>
          <a:p>
            <a:r>
              <a:rPr lang="fr-FR" sz="2000" spc="20" baseline="0" dirty="0">
                <a:solidFill>
                  <a:schemeClr val="bg1"/>
                </a:solidFill>
                <a:latin typeface="+mj-lt"/>
              </a:rPr>
              <a:t>Lieu</a:t>
            </a:r>
          </a:p>
        </p:txBody>
      </p:sp>
    </p:spTree>
    <p:extLst>
      <p:ext uri="{BB962C8B-B14F-4D97-AF65-F5344CB8AC3E}">
        <p14:creationId xmlns:p14="http://schemas.microsoft.com/office/powerpoint/2010/main" val="156856571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ésentation dossi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D68E5558-FD9F-5959-52F8-A24D8803FB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9863" y="4436481"/>
            <a:ext cx="7521724" cy="1692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spcBef>
                <a:spcPts val="300"/>
              </a:spcBef>
              <a:defRPr sz="16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200"/>
            </a:lvl3pPr>
            <a:lvl4pPr>
              <a:spcBef>
                <a:spcPts val="300"/>
              </a:spcBef>
              <a:defRPr sz="1100"/>
            </a:lvl4pPr>
            <a:lvl5pPr>
              <a:spcBef>
                <a:spcPts val="300"/>
              </a:spcBef>
              <a:defRPr sz="110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8" name="Titre 13">
            <a:extLst>
              <a:ext uri="{FF2B5EF4-FFF2-40B4-BE49-F238E27FC236}">
                <a16:creationId xmlns:a16="http://schemas.microsoft.com/office/drawing/2014/main" id="{33948A35-510C-5C11-FD9C-0259F6B832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152" y="257619"/>
            <a:ext cx="11123434" cy="1325563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4000">
                <a:gradFill flip="none" rotWithShape="1">
                  <a:gsLst>
                    <a:gs pos="0">
                      <a:srgbClr val="8015EE"/>
                    </a:gs>
                    <a:gs pos="100000">
                      <a:srgbClr val="373CF5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</a:defRPr>
            </a:lvl1pPr>
          </a:lstStyle>
          <a:p>
            <a:r>
              <a:rPr lang="fr-FR" dirty="0"/>
              <a:t>[Nom candidat]</a:t>
            </a:r>
          </a:p>
        </p:txBody>
      </p:sp>
      <p:sp>
        <p:nvSpPr>
          <p:cNvPr id="19" name="Espace réservé du texte 2">
            <a:extLst>
              <a:ext uri="{FF2B5EF4-FFF2-40B4-BE49-F238E27FC236}">
                <a16:creationId xmlns:a16="http://schemas.microsoft.com/office/drawing/2014/main" id="{36C4BEC2-E019-5AC9-0069-37064D3DC016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189863" y="2102172"/>
            <a:ext cx="7521724" cy="1861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spcBef>
                <a:spcPts val="300"/>
              </a:spcBef>
              <a:defRPr sz="16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200"/>
            </a:lvl3pPr>
            <a:lvl4pPr>
              <a:spcBef>
                <a:spcPts val="300"/>
              </a:spcBef>
              <a:defRPr sz="1100"/>
            </a:lvl4pPr>
            <a:lvl5pPr>
              <a:spcBef>
                <a:spcPts val="300"/>
              </a:spcBef>
              <a:defRPr sz="110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C9FBAC4F-F724-D4E4-40E6-F06D618A20D5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588151" y="2494711"/>
            <a:ext cx="3315109" cy="34937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spcBef>
                <a:spcPts val="300"/>
              </a:spcBef>
              <a:defRPr sz="16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200"/>
            </a:lvl3pPr>
            <a:lvl4pPr>
              <a:spcBef>
                <a:spcPts val="300"/>
              </a:spcBef>
              <a:defRPr sz="1100"/>
            </a:lvl4pPr>
            <a:lvl5pPr>
              <a:spcBef>
                <a:spcPts val="300"/>
              </a:spcBef>
              <a:defRPr sz="110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B58086DA-D416-4756-BF17-BB9D3B977546}"/>
              </a:ext>
            </a:extLst>
          </p:cNvPr>
          <p:cNvSpPr txBox="1"/>
          <p:nvPr userDrawn="1"/>
        </p:nvSpPr>
        <p:spPr>
          <a:xfrm>
            <a:off x="4189862" y="1647350"/>
            <a:ext cx="7521723" cy="442674"/>
          </a:xfrm>
          <a:prstGeom prst="roundRect">
            <a:avLst/>
          </a:prstGeom>
          <a:gradFill>
            <a:gsLst>
              <a:gs pos="0">
                <a:schemeClr val="accent2"/>
              </a:gs>
              <a:gs pos="100000">
                <a:schemeClr val="bg2"/>
              </a:gs>
            </a:gsLst>
            <a:lin ang="8400000" scaled="0"/>
          </a:gradFill>
        </p:spPr>
        <p:txBody>
          <a:bodyPr wrap="square" rtlCol="0">
            <a:spAutoFit/>
          </a:bodyPr>
          <a:lstStyle/>
          <a:p>
            <a:r>
              <a:rPr lang="fr-FR" sz="2000" spc="20" baseline="0" dirty="0">
                <a:solidFill>
                  <a:schemeClr val="bg1"/>
                </a:solidFill>
                <a:latin typeface="+mj-lt"/>
              </a:rPr>
              <a:t>Impact et présence sur le territoire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5F334E88-0084-A025-3A71-008F3F72E713}"/>
              </a:ext>
            </a:extLst>
          </p:cNvPr>
          <p:cNvSpPr txBox="1"/>
          <p:nvPr userDrawn="1"/>
        </p:nvSpPr>
        <p:spPr>
          <a:xfrm>
            <a:off x="4189862" y="3993807"/>
            <a:ext cx="7521723" cy="442674"/>
          </a:xfrm>
          <a:prstGeom prst="roundRect">
            <a:avLst/>
          </a:prstGeom>
          <a:gradFill>
            <a:gsLst>
              <a:gs pos="0">
                <a:schemeClr val="accent2"/>
              </a:gs>
              <a:gs pos="100000">
                <a:schemeClr val="bg2"/>
              </a:gs>
            </a:gsLst>
            <a:lin ang="8400000" scaled="0"/>
          </a:gradFill>
        </p:spPr>
        <p:txBody>
          <a:bodyPr wrap="square" rtlCol="0">
            <a:spAutoFit/>
          </a:bodyPr>
          <a:lstStyle/>
          <a:p>
            <a:r>
              <a:rPr lang="fr-FR" sz="2000" spc="20" baseline="0" dirty="0">
                <a:solidFill>
                  <a:schemeClr val="bg1"/>
                </a:solidFill>
                <a:latin typeface="+mj-lt"/>
              </a:rPr>
              <a:t>Caractère original ou remarquable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0BCDA9CC-A265-2CAD-4C1B-671361C8E392}"/>
              </a:ext>
            </a:extLst>
          </p:cNvPr>
          <p:cNvSpPr txBox="1"/>
          <p:nvPr userDrawn="1"/>
        </p:nvSpPr>
        <p:spPr>
          <a:xfrm>
            <a:off x="578171" y="1647350"/>
            <a:ext cx="3324296" cy="783193"/>
          </a:xfrm>
          <a:prstGeom prst="roundRect">
            <a:avLst/>
          </a:prstGeom>
          <a:gradFill>
            <a:gsLst>
              <a:gs pos="0">
                <a:schemeClr val="accent2"/>
              </a:gs>
              <a:gs pos="100000">
                <a:schemeClr val="bg2"/>
              </a:gs>
            </a:gsLst>
            <a:lin ang="8400000" scaled="0"/>
          </a:gradFill>
        </p:spPr>
        <p:txBody>
          <a:bodyPr wrap="square" rtlCol="0">
            <a:spAutoFit/>
          </a:bodyPr>
          <a:lstStyle/>
          <a:p>
            <a:r>
              <a:rPr lang="fr-FR" sz="2000" spc="20" baseline="0" dirty="0">
                <a:solidFill>
                  <a:schemeClr val="bg1"/>
                </a:solidFill>
                <a:latin typeface="+mj-lt"/>
              </a:rPr>
              <a:t>Présentation </a:t>
            </a:r>
          </a:p>
          <a:p>
            <a:r>
              <a:rPr lang="fr-FR" sz="2000" spc="20" baseline="0" dirty="0">
                <a:solidFill>
                  <a:schemeClr val="bg1"/>
                </a:solidFill>
                <a:latin typeface="+mj-lt"/>
              </a:rPr>
              <a:t>et contenu du dossier</a:t>
            </a:r>
          </a:p>
        </p:txBody>
      </p:sp>
    </p:spTree>
    <p:extLst>
      <p:ext uri="{BB962C8B-B14F-4D97-AF65-F5344CB8AC3E}">
        <p14:creationId xmlns:p14="http://schemas.microsoft.com/office/powerpoint/2010/main" val="6871288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li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re 13">
            <a:extLst>
              <a:ext uri="{FF2B5EF4-FFF2-40B4-BE49-F238E27FC236}">
                <a16:creationId xmlns:a16="http://schemas.microsoft.com/office/drawing/2014/main" id="{33948A35-510C-5C11-FD9C-0259F6B832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152" y="257619"/>
            <a:ext cx="11123434" cy="1325563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4000">
                <a:gradFill flip="none" rotWithShape="1">
                  <a:gsLst>
                    <a:gs pos="0">
                      <a:srgbClr val="8015EE"/>
                    </a:gs>
                    <a:gs pos="100000">
                      <a:srgbClr val="373CF5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</a:defRPr>
            </a:lvl1pPr>
          </a:lstStyle>
          <a:p>
            <a:r>
              <a:rPr lang="fr-FR" dirty="0"/>
              <a:t>[Nom candidat]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C9FBAC4F-F724-D4E4-40E6-F06D618A20D5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588151" y="1610478"/>
            <a:ext cx="11123434" cy="440531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spcBef>
                <a:spcPts val="300"/>
              </a:spcBef>
              <a:defRPr sz="2000"/>
            </a:lvl1pPr>
            <a:lvl2pPr>
              <a:spcBef>
                <a:spcPts val="300"/>
              </a:spcBef>
              <a:defRPr sz="1800"/>
            </a:lvl2pPr>
            <a:lvl3pPr>
              <a:spcBef>
                <a:spcPts val="300"/>
              </a:spcBef>
              <a:defRPr sz="1600"/>
            </a:lvl3pPr>
            <a:lvl4pPr>
              <a:spcBef>
                <a:spcPts val="300"/>
              </a:spcBef>
              <a:defRPr sz="1400"/>
            </a:lvl4pPr>
            <a:lvl5pPr>
              <a:spcBef>
                <a:spcPts val="300"/>
              </a:spcBef>
              <a:defRPr sz="140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2837723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cl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Graphique, graphisme, créativité, art&#10;&#10;Description générée automatiquement">
            <a:extLst>
              <a:ext uri="{FF2B5EF4-FFF2-40B4-BE49-F238E27FC236}">
                <a16:creationId xmlns:a16="http://schemas.microsoft.com/office/drawing/2014/main" id="{F3B7988E-CDDE-29BF-8D47-D6BFE270D7FE}"/>
              </a:ext>
            </a:extLst>
          </p:cNvPr>
          <p:cNvPicPr/>
          <p:nvPr/>
        </p:nvPicPr>
        <p:blipFill>
          <a:blip r:embed="rId2">
            <a:alphaModFix amt="11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Image 1" descr="Une image contenant Graphique, graphisme, créativité, art&#10;&#10;Description générée automatiquement">
            <a:extLst>
              <a:ext uri="{FF2B5EF4-FFF2-40B4-BE49-F238E27FC236}">
                <a16:creationId xmlns:a16="http://schemas.microsoft.com/office/drawing/2014/main" id="{91AC5C9D-73FB-661F-B56C-CF3E36B9D594}"/>
              </a:ext>
            </a:extLst>
          </p:cNvPr>
          <p:cNvPicPr/>
          <p:nvPr userDrawn="1"/>
        </p:nvPicPr>
        <p:blipFill>
          <a:blip r:embed="rId2">
            <a:alphaModFix amt="11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re 13">
            <a:extLst>
              <a:ext uri="{FF2B5EF4-FFF2-40B4-BE49-F238E27FC236}">
                <a16:creationId xmlns:a16="http://schemas.microsoft.com/office/drawing/2014/main" id="{FB8057F0-57E1-8922-BCEC-97FC527637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879264"/>
          </a:xfrm>
        </p:spPr>
        <p:txBody>
          <a:bodyPr/>
          <a:lstStyle>
            <a:lvl1pPr>
              <a:defRPr>
                <a:gradFill flip="none" rotWithShape="1">
                  <a:gsLst>
                    <a:gs pos="0">
                      <a:srgbClr val="8015EE"/>
                    </a:gs>
                    <a:gs pos="100000">
                      <a:srgbClr val="373CF5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</a:defRPr>
            </a:lvl1pPr>
          </a:lstStyle>
          <a:p>
            <a:r>
              <a:rPr lang="fr-FR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1315305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ro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09F4AC2E-75F8-16A3-4ED6-1BFEC4A8906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Graphique 8">
            <a:extLst>
              <a:ext uri="{FF2B5EF4-FFF2-40B4-BE49-F238E27FC236}">
                <a16:creationId xmlns:a16="http://schemas.microsoft.com/office/drawing/2014/main" id="{AD2D0971-7C88-E643-EEC9-89F1370B7F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493662" y="5155017"/>
            <a:ext cx="2111514" cy="1371998"/>
          </a:xfrm>
          <a:prstGeom prst="rect">
            <a:avLst/>
          </a:prstGeom>
        </p:spPr>
      </p:pic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F883E903-376E-0DA3-3E23-344DF3DA09FE}"/>
              </a:ext>
            </a:extLst>
          </p:cNvPr>
          <p:cNvSpPr/>
          <p:nvPr userDrawn="1"/>
        </p:nvSpPr>
        <p:spPr>
          <a:xfrm>
            <a:off x="439561" y="515728"/>
            <a:ext cx="4103034" cy="99968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373CF5"/>
              </a:gs>
              <a:gs pos="100000">
                <a:srgbClr val="8015EE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C7F52E09-7553-69B9-1291-06B0F9C1A408}"/>
              </a:ext>
            </a:extLst>
          </p:cNvPr>
          <p:cNvSpPr txBox="1"/>
          <p:nvPr userDrawn="1"/>
        </p:nvSpPr>
        <p:spPr>
          <a:xfrm>
            <a:off x="606589" y="669950"/>
            <a:ext cx="3642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b="1" dirty="0">
                <a:solidFill>
                  <a:schemeClr val="bg1"/>
                </a:solidFill>
                <a:latin typeface="Fira Sans Black" panose="020B0503050000020004" pitchFamily="34" charset="0"/>
              </a:rPr>
              <a:t>1</a:t>
            </a:r>
            <a:r>
              <a:rPr lang="fr-FR" sz="1800" b="1" baseline="30000" dirty="0">
                <a:solidFill>
                  <a:schemeClr val="bg1"/>
                </a:solidFill>
                <a:latin typeface="Fira Sans Black" panose="020B0503050000020004" pitchFamily="34" charset="0"/>
              </a:rPr>
              <a:t>ER</a:t>
            </a:r>
            <a:r>
              <a:rPr lang="fr-FR" sz="1800" b="1" dirty="0">
                <a:solidFill>
                  <a:schemeClr val="bg1"/>
                </a:solidFill>
                <a:latin typeface="Fira Sans Black" panose="020B0503050000020004" pitchFamily="34" charset="0"/>
              </a:rPr>
              <a:t> CONCOURS DES COMMERÇANTS DE FRANCE</a:t>
            </a: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7C26B5E6-5220-2510-FF74-EF63DBD87FF4}"/>
              </a:ext>
            </a:extLst>
          </p:cNvPr>
          <p:cNvSpPr/>
          <p:nvPr userDrawn="1"/>
        </p:nvSpPr>
        <p:spPr>
          <a:xfrm>
            <a:off x="3339256" y="1247303"/>
            <a:ext cx="5999798" cy="201078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373CF5"/>
              </a:gs>
              <a:gs pos="100000">
                <a:srgbClr val="8015EE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72F36023-24E0-A8F5-6F3C-FF5D2AEBF7FC}"/>
              </a:ext>
            </a:extLst>
          </p:cNvPr>
          <p:cNvSpPr txBox="1"/>
          <p:nvPr userDrawn="1"/>
        </p:nvSpPr>
        <p:spPr>
          <a:xfrm>
            <a:off x="3449337" y="1313751"/>
            <a:ext cx="5793986" cy="185493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/>
            <a:r>
              <a:rPr lang="fr-FR" sz="4800" b="1" dirty="0">
                <a:solidFill>
                  <a:schemeClr val="bg1"/>
                </a:solidFill>
                <a:latin typeface="Fira Sans Black" panose="020B0503050000020004" pitchFamily="34" charset="0"/>
              </a:rPr>
              <a:t>ÉDITION 2026</a:t>
            </a:r>
            <a:endParaRPr lang="fr-FR" sz="4800" dirty="0"/>
          </a:p>
        </p:txBody>
      </p:sp>
      <p:sp>
        <p:nvSpPr>
          <p:cNvPr id="10" name="Rectangle : coins arrondis 9">
            <a:extLst>
              <a:ext uri="{FF2B5EF4-FFF2-40B4-BE49-F238E27FC236}">
                <a16:creationId xmlns:a16="http://schemas.microsoft.com/office/drawing/2014/main" id="{8CD5F9A3-EEC5-101F-E5F6-B80D7DD2814B}"/>
              </a:ext>
            </a:extLst>
          </p:cNvPr>
          <p:cNvSpPr/>
          <p:nvPr userDrawn="1"/>
        </p:nvSpPr>
        <p:spPr>
          <a:xfrm>
            <a:off x="5350785" y="2862730"/>
            <a:ext cx="5926352" cy="195767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8100">
            <a:gradFill>
              <a:gsLst>
                <a:gs pos="0">
                  <a:srgbClr val="8015EE"/>
                </a:gs>
                <a:gs pos="99000">
                  <a:srgbClr val="373CF5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re 13">
            <a:extLst>
              <a:ext uri="{FF2B5EF4-FFF2-40B4-BE49-F238E27FC236}">
                <a16:creationId xmlns:a16="http://schemas.microsoft.com/office/drawing/2014/main" id="{528ED8ED-DE6B-5233-87B4-7988454A1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28789" y="3007180"/>
            <a:ext cx="5797439" cy="1656514"/>
          </a:xfrm>
        </p:spPr>
        <p:txBody>
          <a:bodyPr/>
          <a:lstStyle>
            <a:lvl1pPr algn="ctr">
              <a:defRPr>
                <a:gradFill flip="none" rotWithShape="1">
                  <a:gsLst>
                    <a:gs pos="0">
                      <a:srgbClr val="8015EE"/>
                    </a:gs>
                    <a:gs pos="100000">
                      <a:srgbClr val="373CF5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pic>
        <p:nvPicPr>
          <p:cNvPr id="2" name="Image 1" descr="Une image contenant texte, capture d’écran, Police, logo&#10;&#10;Le contenu généré par l’IA peut être incorrect.">
            <a:extLst>
              <a:ext uri="{FF2B5EF4-FFF2-40B4-BE49-F238E27FC236}">
                <a16:creationId xmlns:a16="http://schemas.microsoft.com/office/drawing/2014/main" id="{6463A5B0-5953-3A4D-9185-E057D260A1A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707576" y="5873454"/>
            <a:ext cx="2463932" cy="701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54975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eu CCI">
    <p:bg>
      <p:bgPr>
        <a:solidFill>
          <a:srgbClr val="373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e 4">
            <a:extLst>
              <a:ext uri="{FF2B5EF4-FFF2-40B4-BE49-F238E27FC236}">
                <a16:creationId xmlns:a16="http://schemas.microsoft.com/office/drawing/2014/main" id="{41A413A0-31CB-B138-29E6-0578AFABB99B}"/>
              </a:ext>
            </a:extLst>
          </p:cNvPr>
          <p:cNvGrpSpPr/>
          <p:nvPr userDrawn="1"/>
        </p:nvGrpSpPr>
        <p:grpSpPr>
          <a:xfrm>
            <a:off x="0" y="6093150"/>
            <a:ext cx="12192000" cy="764850"/>
            <a:chOff x="0" y="6093150"/>
            <a:chExt cx="12192000" cy="764850"/>
          </a:xfrm>
        </p:grpSpPr>
        <p:sp>
          <p:nvSpPr>
            <p:cNvPr id="6" name="Forme libre 6">
              <a:extLst>
                <a:ext uri="{FF2B5EF4-FFF2-40B4-BE49-F238E27FC236}">
                  <a16:creationId xmlns:a16="http://schemas.microsoft.com/office/drawing/2014/main" id="{F1ABC1E1-19E2-DF31-FDE0-8DC55EFD4C38}"/>
                </a:ext>
              </a:extLst>
            </p:cNvPr>
            <p:cNvSpPr/>
            <p:nvPr userDrawn="1"/>
          </p:nvSpPr>
          <p:spPr>
            <a:xfrm>
              <a:off x="0" y="6385302"/>
              <a:ext cx="12192000" cy="472698"/>
            </a:xfrm>
            <a:custGeom>
              <a:avLst/>
              <a:gdLst>
                <a:gd name="connsiteX0" fmla="*/ 0 w 12192000"/>
                <a:gd name="connsiteY0" fmla="*/ 0 h 472698"/>
                <a:gd name="connsiteX1" fmla="*/ 8567871 w 12192000"/>
                <a:gd name="connsiteY1" fmla="*/ 0 h 472698"/>
                <a:gd name="connsiteX2" fmla="*/ 8607309 w 12192000"/>
                <a:gd name="connsiteY2" fmla="*/ 72660 h 472698"/>
                <a:gd name="connsiteX3" fmla="*/ 9156032 w 12192000"/>
                <a:gd name="connsiteY3" fmla="*/ 364414 h 472698"/>
                <a:gd name="connsiteX4" fmla="*/ 11105148 w 12192000"/>
                <a:gd name="connsiteY4" fmla="*/ 364414 h 472698"/>
                <a:gd name="connsiteX5" fmla="*/ 11653871 w 12192000"/>
                <a:gd name="connsiteY5" fmla="*/ 72660 h 472698"/>
                <a:gd name="connsiteX6" fmla="*/ 11693309 w 12192000"/>
                <a:gd name="connsiteY6" fmla="*/ 0 h 472698"/>
                <a:gd name="connsiteX7" fmla="*/ 12192000 w 12192000"/>
                <a:gd name="connsiteY7" fmla="*/ 0 h 472698"/>
                <a:gd name="connsiteX8" fmla="*/ 12192000 w 12192000"/>
                <a:gd name="connsiteY8" fmla="*/ 472698 h 472698"/>
                <a:gd name="connsiteX9" fmla="*/ 0 w 12192000"/>
                <a:gd name="connsiteY9" fmla="*/ 472698 h 472698"/>
                <a:gd name="connsiteX10" fmla="*/ 0 w 12192000"/>
                <a:gd name="connsiteY10" fmla="*/ 0 h 472698"/>
                <a:gd name="csX0" fmla="*/ 0 w 12192000"/>
                <a:gd name="csY0" fmla="*/ 0 h 472698"/>
                <a:gd name="csX1" fmla="*/ 8567871 w 12192000"/>
                <a:gd name="csY1" fmla="*/ 0 h 472698"/>
                <a:gd name="csX2" fmla="*/ 9156032 w 12192000"/>
                <a:gd name="csY2" fmla="*/ 364414 h 472698"/>
                <a:gd name="csX3" fmla="*/ 11105148 w 12192000"/>
                <a:gd name="csY3" fmla="*/ 364414 h 472698"/>
                <a:gd name="csX4" fmla="*/ 11653871 w 12192000"/>
                <a:gd name="csY4" fmla="*/ 72660 h 472698"/>
                <a:gd name="csX5" fmla="*/ 11693309 w 12192000"/>
                <a:gd name="csY5" fmla="*/ 0 h 472698"/>
                <a:gd name="csX6" fmla="*/ 12192000 w 12192000"/>
                <a:gd name="csY6" fmla="*/ 0 h 472698"/>
                <a:gd name="csX7" fmla="*/ 12192000 w 12192000"/>
                <a:gd name="csY7" fmla="*/ 472698 h 472698"/>
                <a:gd name="csX8" fmla="*/ 0 w 12192000"/>
                <a:gd name="csY8" fmla="*/ 472698 h 472698"/>
                <a:gd name="csX9" fmla="*/ 0 w 12192000"/>
                <a:gd name="csY9" fmla="*/ 0 h 472698"/>
                <a:gd name="csX0" fmla="*/ 0 w 12192000"/>
                <a:gd name="csY0" fmla="*/ 0 h 472698"/>
                <a:gd name="csX1" fmla="*/ 8567871 w 12192000"/>
                <a:gd name="csY1" fmla="*/ 0 h 472698"/>
                <a:gd name="csX2" fmla="*/ 11105148 w 12192000"/>
                <a:gd name="csY2" fmla="*/ 364414 h 472698"/>
                <a:gd name="csX3" fmla="*/ 11653871 w 12192000"/>
                <a:gd name="csY3" fmla="*/ 72660 h 472698"/>
                <a:gd name="csX4" fmla="*/ 11693309 w 12192000"/>
                <a:gd name="csY4" fmla="*/ 0 h 472698"/>
                <a:gd name="csX5" fmla="*/ 12192000 w 12192000"/>
                <a:gd name="csY5" fmla="*/ 0 h 472698"/>
                <a:gd name="csX6" fmla="*/ 12192000 w 12192000"/>
                <a:gd name="csY6" fmla="*/ 472698 h 472698"/>
                <a:gd name="csX7" fmla="*/ 0 w 12192000"/>
                <a:gd name="csY7" fmla="*/ 472698 h 472698"/>
                <a:gd name="csX8" fmla="*/ 0 w 12192000"/>
                <a:gd name="csY8" fmla="*/ 0 h 472698"/>
                <a:gd name="csX0" fmla="*/ 0 w 12192000"/>
                <a:gd name="csY0" fmla="*/ 0 h 472698"/>
                <a:gd name="csX1" fmla="*/ 8567871 w 12192000"/>
                <a:gd name="csY1" fmla="*/ 0 h 472698"/>
                <a:gd name="csX2" fmla="*/ 11653871 w 12192000"/>
                <a:gd name="csY2" fmla="*/ 72660 h 472698"/>
                <a:gd name="csX3" fmla="*/ 11693309 w 12192000"/>
                <a:gd name="csY3" fmla="*/ 0 h 472698"/>
                <a:gd name="csX4" fmla="*/ 12192000 w 12192000"/>
                <a:gd name="csY4" fmla="*/ 0 h 472698"/>
                <a:gd name="csX5" fmla="*/ 12192000 w 12192000"/>
                <a:gd name="csY5" fmla="*/ 472698 h 472698"/>
                <a:gd name="csX6" fmla="*/ 0 w 12192000"/>
                <a:gd name="csY6" fmla="*/ 472698 h 472698"/>
                <a:gd name="csX7" fmla="*/ 0 w 12192000"/>
                <a:gd name="csY7" fmla="*/ 0 h 472698"/>
                <a:gd name="csX0" fmla="*/ 0 w 12192000"/>
                <a:gd name="csY0" fmla="*/ 0 h 472698"/>
                <a:gd name="csX1" fmla="*/ 8567871 w 12192000"/>
                <a:gd name="csY1" fmla="*/ 0 h 472698"/>
                <a:gd name="csX2" fmla="*/ 11693309 w 12192000"/>
                <a:gd name="csY2" fmla="*/ 0 h 472698"/>
                <a:gd name="csX3" fmla="*/ 12192000 w 12192000"/>
                <a:gd name="csY3" fmla="*/ 0 h 472698"/>
                <a:gd name="csX4" fmla="*/ 12192000 w 12192000"/>
                <a:gd name="csY4" fmla="*/ 472698 h 472698"/>
                <a:gd name="csX5" fmla="*/ 0 w 12192000"/>
                <a:gd name="csY5" fmla="*/ 472698 h 472698"/>
                <a:gd name="csX6" fmla="*/ 0 w 12192000"/>
                <a:gd name="csY6" fmla="*/ 0 h 47269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12192000" h="472698">
                  <a:moveTo>
                    <a:pt x="0" y="0"/>
                  </a:moveTo>
                  <a:lnTo>
                    <a:pt x="8567871" y="0"/>
                  </a:lnTo>
                  <a:lnTo>
                    <a:pt x="11693309" y="0"/>
                  </a:lnTo>
                  <a:lnTo>
                    <a:pt x="12192000" y="0"/>
                  </a:lnTo>
                  <a:lnTo>
                    <a:pt x="12192000" y="472698"/>
                  </a:lnTo>
                  <a:lnTo>
                    <a:pt x="0" y="472698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4"/>
                </a:gs>
                <a:gs pos="99000">
                  <a:schemeClr val="bg1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fr-FR" b="0" i="0" dirty="0">
                <a:latin typeface="Fira Sans" panose="020B0503050000020004" pitchFamily="34" charset="0"/>
              </a:endParaRPr>
            </a:p>
          </p:txBody>
        </p:sp>
        <p:sp>
          <p:nvSpPr>
            <p:cNvPr id="9" name="Rectangle : coins arrondis 8">
              <a:extLst>
                <a:ext uri="{FF2B5EF4-FFF2-40B4-BE49-F238E27FC236}">
                  <a16:creationId xmlns:a16="http://schemas.microsoft.com/office/drawing/2014/main" id="{D765FE51-883F-5F6A-E1AD-3334E45F0C21}"/>
                </a:ext>
              </a:extLst>
            </p:cNvPr>
            <p:cNvSpPr/>
            <p:nvPr userDrawn="1"/>
          </p:nvSpPr>
          <p:spPr>
            <a:xfrm>
              <a:off x="9400375" y="6093150"/>
              <a:ext cx="2538582" cy="616447"/>
            </a:xfrm>
            <a:prstGeom prst="roundRect">
              <a:avLst>
                <a:gd name="adj" fmla="val 50000"/>
              </a:avLst>
            </a:prstGeom>
            <a:solidFill>
              <a:srgbClr val="373CF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85" name="Freeform: Shape 84">
            <a:extLst>
              <a:ext uri="{FF2B5EF4-FFF2-40B4-BE49-F238E27FC236}">
                <a16:creationId xmlns:a16="http://schemas.microsoft.com/office/drawing/2014/main" id="{5B1B4FAC-DF76-0C51-361E-57388026FDFE}"/>
              </a:ext>
            </a:extLst>
          </p:cNvPr>
          <p:cNvSpPr/>
          <p:nvPr/>
        </p:nvSpPr>
        <p:spPr>
          <a:xfrm>
            <a:off x="-1" y="1062683"/>
            <a:ext cx="5018567" cy="5282952"/>
          </a:xfrm>
          <a:custGeom>
            <a:avLst/>
            <a:gdLst>
              <a:gd name="connsiteX0" fmla="*/ 553392 w 724917"/>
              <a:gd name="connsiteY0" fmla="*/ 58958 h 725783"/>
              <a:gd name="connsiteX1" fmla="*/ 716183 w 724917"/>
              <a:gd name="connsiteY1" fmla="*/ 420908 h 725783"/>
              <a:gd name="connsiteX2" fmla="*/ 665960 w 724917"/>
              <a:gd name="connsiteY2" fmla="*/ 554258 h 725783"/>
              <a:gd name="connsiteX3" fmla="*/ 304876 w 724917"/>
              <a:gd name="connsiteY3" fmla="*/ 717049 h 725783"/>
              <a:gd name="connsiteX4" fmla="*/ 171526 w 724917"/>
              <a:gd name="connsiteY4" fmla="*/ 666826 h 725783"/>
              <a:gd name="connsiteX5" fmla="*/ 8735 w 724917"/>
              <a:gd name="connsiteY5" fmla="*/ 304876 h 725783"/>
              <a:gd name="connsiteX6" fmla="*/ 58958 w 724917"/>
              <a:gd name="connsiteY6" fmla="*/ 171526 h 725783"/>
              <a:gd name="connsiteX7" fmla="*/ 420908 w 724917"/>
              <a:gd name="connsiteY7" fmla="*/ 8735 h 725783"/>
              <a:gd name="connsiteX8" fmla="*/ 553392 w 724917"/>
              <a:gd name="connsiteY8" fmla="*/ 58958 h 725783"/>
              <a:gd name="csX0" fmla="*/ 551409 w 722934"/>
              <a:gd name="csY0" fmla="*/ 58958 h 725783"/>
              <a:gd name="csX1" fmla="*/ 714200 w 722934"/>
              <a:gd name="csY1" fmla="*/ 420908 h 725783"/>
              <a:gd name="csX2" fmla="*/ 663977 w 722934"/>
              <a:gd name="csY2" fmla="*/ 554258 h 725783"/>
              <a:gd name="csX3" fmla="*/ 302893 w 722934"/>
              <a:gd name="csY3" fmla="*/ 717049 h 725783"/>
              <a:gd name="csX4" fmla="*/ 169543 w 722934"/>
              <a:gd name="csY4" fmla="*/ 666826 h 725783"/>
              <a:gd name="csX5" fmla="*/ 6752 w 722934"/>
              <a:gd name="csY5" fmla="*/ 304876 h 725783"/>
              <a:gd name="csX6" fmla="*/ 33473 w 722934"/>
              <a:gd name="csY6" fmla="*/ 187873 h 725783"/>
              <a:gd name="csX7" fmla="*/ 56975 w 722934"/>
              <a:gd name="csY7" fmla="*/ 171526 h 725783"/>
              <a:gd name="csX8" fmla="*/ 418925 w 722934"/>
              <a:gd name="csY8" fmla="*/ 8735 h 725783"/>
              <a:gd name="csX9" fmla="*/ 551409 w 722934"/>
              <a:gd name="csY9" fmla="*/ 58958 h 725783"/>
              <a:gd name="csX0" fmla="*/ 551409 w 722934"/>
              <a:gd name="csY0" fmla="*/ 58958 h 725783"/>
              <a:gd name="csX1" fmla="*/ 714200 w 722934"/>
              <a:gd name="csY1" fmla="*/ 420908 h 725783"/>
              <a:gd name="csX2" fmla="*/ 663977 w 722934"/>
              <a:gd name="csY2" fmla="*/ 554258 h 725783"/>
              <a:gd name="csX3" fmla="*/ 302893 w 722934"/>
              <a:gd name="csY3" fmla="*/ 717049 h 725783"/>
              <a:gd name="csX4" fmla="*/ 169543 w 722934"/>
              <a:gd name="csY4" fmla="*/ 666826 h 725783"/>
              <a:gd name="csX5" fmla="*/ 33473 w 722934"/>
              <a:gd name="csY5" fmla="*/ 366524 h 725783"/>
              <a:gd name="csX6" fmla="*/ 6752 w 722934"/>
              <a:gd name="csY6" fmla="*/ 304876 h 725783"/>
              <a:gd name="csX7" fmla="*/ 33473 w 722934"/>
              <a:gd name="csY7" fmla="*/ 187873 h 725783"/>
              <a:gd name="csX8" fmla="*/ 56975 w 722934"/>
              <a:gd name="csY8" fmla="*/ 171526 h 725783"/>
              <a:gd name="csX9" fmla="*/ 418925 w 722934"/>
              <a:gd name="csY9" fmla="*/ 8735 h 725783"/>
              <a:gd name="csX10" fmla="*/ 551409 w 722934"/>
              <a:gd name="csY10" fmla="*/ 58958 h 725783"/>
              <a:gd name="csX0" fmla="*/ 528063 w 699588"/>
              <a:gd name="csY0" fmla="*/ 58958 h 725783"/>
              <a:gd name="csX1" fmla="*/ 690854 w 699588"/>
              <a:gd name="csY1" fmla="*/ 420908 h 725783"/>
              <a:gd name="csX2" fmla="*/ 640631 w 699588"/>
              <a:gd name="csY2" fmla="*/ 554258 h 725783"/>
              <a:gd name="csX3" fmla="*/ 279547 w 699588"/>
              <a:gd name="csY3" fmla="*/ 717049 h 725783"/>
              <a:gd name="csX4" fmla="*/ 146197 w 699588"/>
              <a:gd name="csY4" fmla="*/ 666826 h 725783"/>
              <a:gd name="csX5" fmla="*/ 10127 w 699588"/>
              <a:gd name="csY5" fmla="*/ 366524 h 725783"/>
              <a:gd name="csX6" fmla="*/ 10127 w 699588"/>
              <a:gd name="csY6" fmla="*/ 187873 h 725783"/>
              <a:gd name="csX7" fmla="*/ 33629 w 699588"/>
              <a:gd name="csY7" fmla="*/ 171526 h 725783"/>
              <a:gd name="csX8" fmla="*/ 395579 w 699588"/>
              <a:gd name="csY8" fmla="*/ 8735 h 725783"/>
              <a:gd name="csX9" fmla="*/ 528063 w 699588"/>
              <a:gd name="csY9" fmla="*/ 58958 h 725783"/>
              <a:gd name="csX0" fmla="*/ 528063 w 699588"/>
              <a:gd name="csY0" fmla="*/ 58958 h 725783"/>
              <a:gd name="csX1" fmla="*/ 690854 w 699588"/>
              <a:gd name="csY1" fmla="*/ 420908 h 725783"/>
              <a:gd name="csX2" fmla="*/ 640631 w 699588"/>
              <a:gd name="csY2" fmla="*/ 554258 h 725783"/>
              <a:gd name="csX3" fmla="*/ 279547 w 699588"/>
              <a:gd name="csY3" fmla="*/ 717049 h 725783"/>
              <a:gd name="csX4" fmla="*/ 146197 w 699588"/>
              <a:gd name="csY4" fmla="*/ 666826 h 725783"/>
              <a:gd name="csX5" fmla="*/ 10127 w 699588"/>
              <a:gd name="csY5" fmla="*/ 366524 h 725783"/>
              <a:gd name="csX6" fmla="*/ 10127 w 699588"/>
              <a:gd name="csY6" fmla="*/ 187873 h 725783"/>
              <a:gd name="csX7" fmla="*/ 33629 w 699588"/>
              <a:gd name="csY7" fmla="*/ 171526 h 725783"/>
              <a:gd name="csX8" fmla="*/ 395579 w 699588"/>
              <a:gd name="csY8" fmla="*/ 8735 h 725783"/>
              <a:gd name="csX9" fmla="*/ 528063 w 699588"/>
              <a:gd name="csY9" fmla="*/ 58958 h 725783"/>
              <a:gd name="csX0" fmla="*/ 517936 w 689461"/>
              <a:gd name="csY0" fmla="*/ 58958 h 725783"/>
              <a:gd name="csX1" fmla="*/ 680727 w 689461"/>
              <a:gd name="csY1" fmla="*/ 420908 h 725783"/>
              <a:gd name="csX2" fmla="*/ 630504 w 689461"/>
              <a:gd name="csY2" fmla="*/ 554258 h 725783"/>
              <a:gd name="csX3" fmla="*/ 269420 w 689461"/>
              <a:gd name="csY3" fmla="*/ 717049 h 725783"/>
              <a:gd name="csX4" fmla="*/ 136070 w 689461"/>
              <a:gd name="csY4" fmla="*/ 666826 h 725783"/>
              <a:gd name="csX5" fmla="*/ 0 w 689461"/>
              <a:gd name="csY5" fmla="*/ 366524 h 725783"/>
              <a:gd name="csX6" fmla="*/ 0 w 689461"/>
              <a:gd name="csY6" fmla="*/ 187873 h 725783"/>
              <a:gd name="csX7" fmla="*/ 23502 w 689461"/>
              <a:gd name="csY7" fmla="*/ 171526 h 725783"/>
              <a:gd name="csX8" fmla="*/ 385452 w 689461"/>
              <a:gd name="csY8" fmla="*/ 8735 h 725783"/>
              <a:gd name="csX9" fmla="*/ 517936 w 689461"/>
              <a:gd name="csY9" fmla="*/ 58958 h 72578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</a:cxnLst>
            <a:rect l="l" t="t" r="r" b="b"/>
            <a:pathLst>
              <a:path w="689461" h="725783">
                <a:moveTo>
                  <a:pt x="517936" y="58958"/>
                </a:moveTo>
                <a:lnTo>
                  <a:pt x="680727" y="420908"/>
                </a:lnTo>
                <a:cubicBezTo>
                  <a:pt x="703240" y="471996"/>
                  <a:pt x="680727" y="530878"/>
                  <a:pt x="630504" y="554258"/>
                </a:cubicBezTo>
                <a:lnTo>
                  <a:pt x="269420" y="717049"/>
                </a:lnTo>
                <a:cubicBezTo>
                  <a:pt x="218331" y="739562"/>
                  <a:pt x="159449" y="717049"/>
                  <a:pt x="136070" y="666826"/>
                </a:cubicBezTo>
                <a:lnTo>
                  <a:pt x="0" y="366524"/>
                </a:lnTo>
                <a:lnTo>
                  <a:pt x="0" y="187873"/>
                </a:lnTo>
                <a:cubicBezTo>
                  <a:pt x="8370" y="180179"/>
                  <a:pt x="13967" y="174741"/>
                  <a:pt x="23502" y="171526"/>
                </a:cubicBezTo>
                <a:lnTo>
                  <a:pt x="385452" y="8735"/>
                </a:lnTo>
                <a:cubicBezTo>
                  <a:pt x="435674" y="-13779"/>
                  <a:pt x="495422" y="8735"/>
                  <a:pt x="517936" y="58958"/>
                </a:cubicBezTo>
              </a:path>
            </a:pathLst>
          </a:custGeom>
          <a:solidFill>
            <a:srgbClr val="67C4E8">
              <a:alpha val="14000"/>
            </a:srgbClr>
          </a:soli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92" name="Freeform: Shape 91">
            <a:extLst>
              <a:ext uri="{FF2B5EF4-FFF2-40B4-BE49-F238E27FC236}">
                <a16:creationId xmlns:a16="http://schemas.microsoft.com/office/drawing/2014/main" id="{375EA473-C991-5B04-AE1E-3AD69372526A}"/>
              </a:ext>
            </a:extLst>
          </p:cNvPr>
          <p:cNvSpPr/>
          <p:nvPr userDrawn="1"/>
        </p:nvSpPr>
        <p:spPr>
          <a:xfrm>
            <a:off x="0" y="11299"/>
            <a:ext cx="2782679" cy="4433948"/>
          </a:xfrm>
          <a:custGeom>
            <a:avLst/>
            <a:gdLst>
              <a:gd name="connsiteX0" fmla="*/ 1025354 w 2460468"/>
              <a:gd name="connsiteY0" fmla="*/ 224 h 3920534"/>
              <a:gd name="connsiteX1" fmla="*/ 1533851 w 2460468"/>
              <a:gd name="connsiteY1" fmla="*/ 321244 h 3920534"/>
              <a:gd name="connsiteX2" fmla="*/ 2413280 w 2460468"/>
              <a:gd name="connsiteY2" fmla="*/ 2276581 h 3920534"/>
              <a:gd name="connsiteX3" fmla="*/ 2141969 w 2460468"/>
              <a:gd name="connsiteY3" fmla="*/ 2996968 h 3920534"/>
              <a:gd name="connsiteX4" fmla="*/ 186632 w 2460468"/>
              <a:gd name="connsiteY4" fmla="*/ 3876402 h 3920534"/>
              <a:gd name="connsiteX5" fmla="*/ 81618 w 2460468"/>
              <a:gd name="connsiteY5" fmla="*/ 3910791 h 3920534"/>
              <a:gd name="connsiteX6" fmla="*/ 0 w 2460468"/>
              <a:gd name="connsiteY6" fmla="*/ 3920534 h 3920534"/>
              <a:gd name="connsiteX7" fmla="*/ 0 w 2460468"/>
              <a:gd name="connsiteY7" fmla="*/ 415791 h 3920534"/>
              <a:gd name="connsiteX8" fmla="*/ 813464 w 2460468"/>
              <a:gd name="connsiteY8" fmla="*/ 49928 h 3920534"/>
              <a:gd name="connsiteX9" fmla="*/ 1025354 w 2460468"/>
              <a:gd name="connsiteY9" fmla="*/ 224 h 3920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60468" h="3920534">
                <a:moveTo>
                  <a:pt x="1025354" y="224"/>
                </a:moveTo>
                <a:cubicBezTo>
                  <a:pt x="1238267" y="-5916"/>
                  <a:pt x="1442632" y="114248"/>
                  <a:pt x="1533851" y="321244"/>
                </a:cubicBezTo>
                <a:lnTo>
                  <a:pt x="2413280" y="2276581"/>
                </a:lnTo>
                <a:cubicBezTo>
                  <a:pt x="2534906" y="2552570"/>
                  <a:pt x="2413280" y="2870664"/>
                  <a:pt x="2141969" y="2996968"/>
                </a:cubicBezTo>
                <a:lnTo>
                  <a:pt x="186632" y="3876402"/>
                </a:lnTo>
                <a:cubicBezTo>
                  <a:pt x="152133" y="3891605"/>
                  <a:pt x="116976" y="3903007"/>
                  <a:pt x="81618" y="3910791"/>
                </a:cubicBezTo>
                <a:lnTo>
                  <a:pt x="0" y="3920534"/>
                </a:lnTo>
                <a:lnTo>
                  <a:pt x="0" y="415791"/>
                </a:lnTo>
                <a:lnTo>
                  <a:pt x="813464" y="49928"/>
                </a:lnTo>
                <a:cubicBezTo>
                  <a:pt x="882461" y="18352"/>
                  <a:pt x="954382" y="2271"/>
                  <a:pt x="1025354" y="224"/>
                </a:cubicBezTo>
                <a:close/>
              </a:path>
            </a:pathLst>
          </a:custGeom>
          <a:solidFill>
            <a:srgbClr val="00ABE0">
              <a:alpha val="14000"/>
            </a:srgbClr>
          </a:soli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fr-FR" dirty="0"/>
          </a:p>
        </p:txBody>
      </p:sp>
      <p:sp>
        <p:nvSpPr>
          <p:cNvPr id="4" name="Freeform: Shape 84">
            <a:extLst>
              <a:ext uri="{FF2B5EF4-FFF2-40B4-BE49-F238E27FC236}">
                <a16:creationId xmlns:a16="http://schemas.microsoft.com/office/drawing/2014/main" id="{E0025D3A-B10D-E272-41B0-C248C8504447}"/>
              </a:ext>
            </a:extLst>
          </p:cNvPr>
          <p:cNvSpPr/>
          <p:nvPr userDrawn="1"/>
        </p:nvSpPr>
        <p:spPr>
          <a:xfrm>
            <a:off x="6390167" y="11299"/>
            <a:ext cx="5809076" cy="6808200"/>
          </a:xfrm>
          <a:custGeom>
            <a:avLst/>
            <a:gdLst>
              <a:gd name="connsiteX0" fmla="*/ 553392 w 724917"/>
              <a:gd name="connsiteY0" fmla="*/ 58958 h 725783"/>
              <a:gd name="connsiteX1" fmla="*/ 716183 w 724917"/>
              <a:gd name="connsiteY1" fmla="*/ 420908 h 725783"/>
              <a:gd name="connsiteX2" fmla="*/ 665960 w 724917"/>
              <a:gd name="connsiteY2" fmla="*/ 554258 h 725783"/>
              <a:gd name="connsiteX3" fmla="*/ 304876 w 724917"/>
              <a:gd name="connsiteY3" fmla="*/ 717049 h 725783"/>
              <a:gd name="connsiteX4" fmla="*/ 171526 w 724917"/>
              <a:gd name="connsiteY4" fmla="*/ 666826 h 725783"/>
              <a:gd name="connsiteX5" fmla="*/ 8735 w 724917"/>
              <a:gd name="connsiteY5" fmla="*/ 304876 h 725783"/>
              <a:gd name="connsiteX6" fmla="*/ 58958 w 724917"/>
              <a:gd name="connsiteY6" fmla="*/ 171526 h 725783"/>
              <a:gd name="connsiteX7" fmla="*/ 420908 w 724917"/>
              <a:gd name="connsiteY7" fmla="*/ 8735 h 725783"/>
              <a:gd name="connsiteX8" fmla="*/ 553392 w 724917"/>
              <a:gd name="connsiteY8" fmla="*/ 58958 h 725783"/>
              <a:gd name="csX0" fmla="*/ 553392 w 724917"/>
              <a:gd name="csY0" fmla="*/ 58958 h 725783"/>
              <a:gd name="csX1" fmla="*/ 619054 w 724917"/>
              <a:gd name="csY1" fmla="*/ 205830 h 725783"/>
              <a:gd name="csX2" fmla="*/ 716183 w 724917"/>
              <a:gd name="csY2" fmla="*/ 420908 h 725783"/>
              <a:gd name="csX3" fmla="*/ 665960 w 724917"/>
              <a:gd name="csY3" fmla="*/ 554258 h 725783"/>
              <a:gd name="csX4" fmla="*/ 304876 w 724917"/>
              <a:gd name="csY4" fmla="*/ 717049 h 725783"/>
              <a:gd name="csX5" fmla="*/ 171526 w 724917"/>
              <a:gd name="csY5" fmla="*/ 666826 h 725783"/>
              <a:gd name="csX6" fmla="*/ 8735 w 724917"/>
              <a:gd name="csY6" fmla="*/ 304876 h 725783"/>
              <a:gd name="csX7" fmla="*/ 58958 w 724917"/>
              <a:gd name="csY7" fmla="*/ 171526 h 725783"/>
              <a:gd name="csX8" fmla="*/ 420908 w 724917"/>
              <a:gd name="csY8" fmla="*/ 8735 h 725783"/>
              <a:gd name="csX9" fmla="*/ 553392 w 724917"/>
              <a:gd name="csY9" fmla="*/ 58958 h 725783"/>
              <a:gd name="csX0" fmla="*/ 553392 w 724917"/>
              <a:gd name="csY0" fmla="*/ 58958 h 725783"/>
              <a:gd name="csX1" fmla="*/ 619054 w 724917"/>
              <a:gd name="csY1" fmla="*/ 205830 h 725783"/>
              <a:gd name="csX2" fmla="*/ 716183 w 724917"/>
              <a:gd name="csY2" fmla="*/ 420908 h 725783"/>
              <a:gd name="csX3" fmla="*/ 665960 w 724917"/>
              <a:gd name="csY3" fmla="*/ 554258 h 725783"/>
              <a:gd name="csX4" fmla="*/ 618346 w 724917"/>
              <a:gd name="csY4" fmla="*/ 575183 h 725783"/>
              <a:gd name="csX5" fmla="*/ 304876 w 724917"/>
              <a:gd name="csY5" fmla="*/ 717049 h 725783"/>
              <a:gd name="csX6" fmla="*/ 171526 w 724917"/>
              <a:gd name="csY6" fmla="*/ 666826 h 725783"/>
              <a:gd name="csX7" fmla="*/ 8735 w 724917"/>
              <a:gd name="csY7" fmla="*/ 304876 h 725783"/>
              <a:gd name="csX8" fmla="*/ 58958 w 724917"/>
              <a:gd name="csY8" fmla="*/ 171526 h 725783"/>
              <a:gd name="csX9" fmla="*/ 420908 w 724917"/>
              <a:gd name="csY9" fmla="*/ 8735 h 725783"/>
              <a:gd name="csX10" fmla="*/ 553392 w 724917"/>
              <a:gd name="csY10" fmla="*/ 58958 h 725783"/>
              <a:gd name="csX0" fmla="*/ 553392 w 665960"/>
              <a:gd name="csY0" fmla="*/ 58958 h 725783"/>
              <a:gd name="csX1" fmla="*/ 619054 w 665960"/>
              <a:gd name="csY1" fmla="*/ 205830 h 725783"/>
              <a:gd name="csX2" fmla="*/ 665960 w 665960"/>
              <a:gd name="csY2" fmla="*/ 554258 h 725783"/>
              <a:gd name="csX3" fmla="*/ 618346 w 665960"/>
              <a:gd name="csY3" fmla="*/ 575183 h 725783"/>
              <a:gd name="csX4" fmla="*/ 304876 w 665960"/>
              <a:gd name="csY4" fmla="*/ 717049 h 725783"/>
              <a:gd name="csX5" fmla="*/ 171526 w 665960"/>
              <a:gd name="csY5" fmla="*/ 666826 h 725783"/>
              <a:gd name="csX6" fmla="*/ 8735 w 665960"/>
              <a:gd name="csY6" fmla="*/ 304876 h 725783"/>
              <a:gd name="csX7" fmla="*/ 58958 w 665960"/>
              <a:gd name="csY7" fmla="*/ 171526 h 725783"/>
              <a:gd name="csX8" fmla="*/ 420908 w 665960"/>
              <a:gd name="csY8" fmla="*/ 8735 h 725783"/>
              <a:gd name="csX9" fmla="*/ 553392 w 665960"/>
              <a:gd name="csY9" fmla="*/ 58958 h 725783"/>
              <a:gd name="csX0" fmla="*/ 553392 w 644436"/>
              <a:gd name="csY0" fmla="*/ 58958 h 725783"/>
              <a:gd name="csX1" fmla="*/ 619054 w 644436"/>
              <a:gd name="csY1" fmla="*/ 205830 h 725783"/>
              <a:gd name="csX2" fmla="*/ 618346 w 644436"/>
              <a:gd name="csY2" fmla="*/ 575183 h 725783"/>
              <a:gd name="csX3" fmla="*/ 304876 w 644436"/>
              <a:gd name="csY3" fmla="*/ 717049 h 725783"/>
              <a:gd name="csX4" fmla="*/ 171526 w 644436"/>
              <a:gd name="csY4" fmla="*/ 666826 h 725783"/>
              <a:gd name="csX5" fmla="*/ 8735 w 644436"/>
              <a:gd name="csY5" fmla="*/ 304876 h 725783"/>
              <a:gd name="csX6" fmla="*/ 58958 w 644436"/>
              <a:gd name="csY6" fmla="*/ 171526 h 725783"/>
              <a:gd name="csX7" fmla="*/ 420908 w 644436"/>
              <a:gd name="csY7" fmla="*/ 8735 h 725783"/>
              <a:gd name="csX8" fmla="*/ 553392 w 644436"/>
              <a:gd name="csY8" fmla="*/ 58958 h 725783"/>
              <a:gd name="csX0" fmla="*/ 553392 w 644436"/>
              <a:gd name="csY0" fmla="*/ 58958 h 725783"/>
              <a:gd name="csX1" fmla="*/ 619054 w 644436"/>
              <a:gd name="csY1" fmla="*/ 205830 h 725783"/>
              <a:gd name="csX2" fmla="*/ 618346 w 644436"/>
              <a:gd name="csY2" fmla="*/ 575183 h 725783"/>
              <a:gd name="csX3" fmla="*/ 304876 w 644436"/>
              <a:gd name="csY3" fmla="*/ 717049 h 725783"/>
              <a:gd name="csX4" fmla="*/ 171526 w 644436"/>
              <a:gd name="csY4" fmla="*/ 666826 h 725783"/>
              <a:gd name="csX5" fmla="*/ 8735 w 644436"/>
              <a:gd name="csY5" fmla="*/ 304876 h 725783"/>
              <a:gd name="csX6" fmla="*/ 58958 w 644436"/>
              <a:gd name="csY6" fmla="*/ 171526 h 725783"/>
              <a:gd name="csX7" fmla="*/ 420908 w 644436"/>
              <a:gd name="csY7" fmla="*/ 8735 h 725783"/>
              <a:gd name="csX8" fmla="*/ 553392 w 644436"/>
              <a:gd name="csY8" fmla="*/ 58958 h 725783"/>
              <a:gd name="csX0" fmla="*/ 553392 w 644436"/>
              <a:gd name="csY0" fmla="*/ 58958 h 725783"/>
              <a:gd name="csX1" fmla="*/ 619054 w 644436"/>
              <a:gd name="csY1" fmla="*/ 205830 h 725783"/>
              <a:gd name="csX2" fmla="*/ 618346 w 644436"/>
              <a:gd name="csY2" fmla="*/ 575183 h 725783"/>
              <a:gd name="csX3" fmla="*/ 304876 w 644436"/>
              <a:gd name="csY3" fmla="*/ 717049 h 725783"/>
              <a:gd name="csX4" fmla="*/ 171526 w 644436"/>
              <a:gd name="csY4" fmla="*/ 666826 h 725783"/>
              <a:gd name="csX5" fmla="*/ 8735 w 644436"/>
              <a:gd name="csY5" fmla="*/ 304876 h 725783"/>
              <a:gd name="csX6" fmla="*/ 58958 w 644436"/>
              <a:gd name="csY6" fmla="*/ 171526 h 725783"/>
              <a:gd name="csX7" fmla="*/ 420908 w 644436"/>
              <a:gd name="csY7" fmla="*/ 8735 h 725783"/>
              <a:gd name="csX8" fmla="*/ 553392 w 644436"/>
              <a:gd name="csY8" fmla="*/ 58958 h 725783"/>
              <a:gd name="csX0" fmla="*/ 553392 w 644436"/>
              <a:gd name="csY0" fmla="*/ 58958 h 725783"/>
              <a:gd name="csX1" fmla="*/ 619054 w 644436"/>
              <a:gd name="csY1" fmla="*/ 205830 h 725783"/>
              <a:gd name="csX2" fmla="*/ 618346 w 644436"/>
              <a:gd name="csY2" fmla="*/ 575183 h 725783"/>
              <a:gd name="csX3" fmla="*/ 304876 w 644436"/>
              <a:gd name="csY3" fmla="*/ 717049 h 725783"/>
              <a:gd name="csX4" fmla="*/ 171526 w 644436"/>
              <a:gd name="csY4" fmla="*/ 666826 h 725783"/>
              <a:gd name="csX5" fmla="*/ 8735 w 644436"/>
              <a:gd name="csY5" fmla="*/ 304876 h 725783"/>
              <a:gd name="csX6" fmla="*/ 58958 w 644436"/>
              <a:gd name="csY6" fmla="*/ 171526 h 725783"/>
              <a:gd name="csX7" fmla="*/ 420908 w 644436"/>
              <a:gd name="csY7" fmla="*/ 8735 h 725783"/>
              <a:gd name="csX8" fmla="*/ 553392 w 644436"/>
              <a:gd name="csY8" fmla="*/ 58958 h 725783"/>
              <a:gd name="csX0" fmla="*/ 553392 w 644436"/>
              <a:gd name="csY0" fmla="*/ 58958 h 725783"/>
              <a:gd name="csX1" fmla="*/ 619054 w 644436"/>
              <a:gd name="csY1" fmla="*/ 205830 h 725783"/>
              <a:gd name="csX2" fmla="*/ 618346 w 644436"/>
              <a:gd name="csY2" fmla="*/ 575183 h 725783"/>
              <a:gd name="csX3" fmla="*/ 304876 w 644436"/>
              <a:gd name="csY3" fmla="*/ 717049 h 725783"/>
              <a:gd name="csX4" fmla="*/ 171526 w 644436"/>
              <a:gd name="csY4" fmla="*/ 666826 h 725783"/>
              <a:gd name="csX5" fmla="*/ 8735 w 644436"/>
              <a:gd name="csY5" fmla="*/ 304876 h 725783"/>
              <a:gd name="csX6" fmla="*/ 58958 w 644436"/>
              <a:gd name="csY6" fmla="*/ 171526 h 725783"/>
              <a:gd name="csX7" fmla="*/ 420908 w 644436"/>
              <a:gd name="csY7" fmla="*/ 8735 h 725783"/>
              <a:gd name="csX8" fmla="*/ 553392 w 644436"/>
              <a:gd name="csY8" fmla="*/ 58958 h 725783"/>
              <a:gd name="csX0" fmla="*/ 553392 w 641846"/>
              <a:gd name="csY0" fmla="*/ 58958 h 725783"/>
              <a:gd name="csX1" fmla="*/ 619054 w 641846"/>
              <a:gd name="csY1" fmla="*/ 205830 h 725783"/>
              <a:gd name="csX2" fmla="*/ 618346 w 641846"/>
              <a:gd name="csY2" fmla="*/ 575183 h 725783"/>
              <a:gd name="csX3" fmla="*/ 304876 w 641846"/>
              <a:gd name="csY3" fmla="*/ 717049 h 725783"/>
              <a:gd name="csX4" fmla="*/ 171526 w 641846"/>
              <a:gd name="csY4" fmla="*/ 666826 h 725783"/>
              <a:gd name="csX5" fmla="*/ 8735 w 641846"/>
              <a:gd name="csY5" fmla="*/ 304876 h 725783"/>
              <a:gd name="csX6" fmla="*/ 58958 w 641846"/>
              <a:gd name="csY6" fmla="*/ 171526 h 725783"/>
              <a:gd name="csX7" fmla="*/ 420908 w 641846"/>
              <a:gd name="csY7" fmla="*/ 8735 h 725783"/>
              <a:gd name="csX8" fmla="*/ 553392 w 641846"/>
              <a:gd name="csY8" fmla="*/ 58958 h 725783"/>
              <a:gd name="csX0" fmla="*/ 553392 w 619272"/>
              <a:gd name="csY0" fmla="*/ 58958 h 725783"/>
              <a:gd name="csX1" fmla="*/ 619054 w 619272"/>
              <a:gd name="csY1" fmla="*/ 205830 h 725783"/>
              <a:gd name="csX2" fmla="*/ 618346 w 619272"/>
              <a:gd name="csY2" fmla="*/ 575183 h 725783"/>
              <a:gd name="csX3" fmla="*/ 304876 w 619272"/>
              <a:gd name="csY3" fmla="*/ 717049 h 725783"/>
              <a:gd name="csX4" fmla="*/ 171526 w 619272"/>
              <a:gd name="csY4" fmla="*/ 666826 h 725783"/>
              <a:gd name="csX5" fmla="*/ 8735 w 619272"/>
              <a:gd name="csY5" fmla="*/ 304876 h 725783"/>
              <a:gd name="csX6" fmla="*/ 58958 w 619272"/>
              <a:gd name="csY6" fmla="*/ 171526 h 725783"/>
              <a:gd name="csX7" fmla="*/ 420908 w 619272"/>
              <a:gd name="csY7" fmla="*/ 8735 h 725783"/>
              <a:gd name="csX8" fmla="*/ 553392 w 619272"/>
              <a:gd name="csY8" fmla="*/ 58958 h 72578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619272" h="725783">
                <a:moveTo>
                  <a:pt x="553392" y="58958"/>
                </a:moveTo>
                <a:cubicBezTo>
                  <a:pt x="575752" y="107679"/>
                  <a:pt x="619571" y="205573"/>
                  <a:pt x="619054" y="205830"/>
                </a:cubicBezTo>
                <a:cubicBezTo>
                  <a:pt x="619246" y="204669"/>
                  <a:pt x="619666" y="576470"/>
                  <a:pt x="618346" y="575183"/>
                </a:cubicBezTo>
                <a:lnTo>
                  <a:pt x="304876" y="717049"/>
                </a:lnTo>
                <a:cubicBezTo>
                  <a:pt x="253787" y="739562"/>
                  <a:pt x="194905" y="717049"/>
                  <a:pt x="171526" y="666826"/>
                </a:cubicBezTo>
                <a:lnTo>
                  <a:pt x="8735" y="304876"/>
                </a:lnTo>
                <a:cubicBezTo>
                  <a:pt x="-13779" y="253787"/>
                  <a:pt x="8735" y="194905"/>
                  <a:pt x="58958" y="171526"/>
                </a:cubicBezTo>
                <a:lnTo>
                  <a:pt x="420908" y="8735"/>
                </a:lnTo>
                <a:cubicBezTo>
                  <a:pt x="471130" y="-13779"/>
                  <a:pt x="530878" y="8735"/>
                  <a:pt x="553392" y="58958"/>
                </a:cubicBezTo>
              </a:path>
            </a:pathLst>
          </a:custGeom>
          <a:solidFill>
            <a:srgbClr val="67C4E8">
              <a:alpha val="14000"/>
            </a:srgbClr>
          </a:soli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fr-FR" dirty="0"/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57B5E866-897A-15F7-A183-2026F734D76C}"/>
              </a:ext>
            </a:extLst>
          </p:cNvPr>
          <p:cNvSpPr/>
          <p:nvPr/>
        </p:nvSpPr>
        <p:spPr>
          <a:xfrm rot="2700000">
            <a:off x="7452108" y="971554"/>
            <a:ext cx="4665464" cy="4665464"/>
          </a:xfrm>
          <a:custGeom>
            <a:avLst/>
            <a:gdLst>
              <a:gd name="connsiteX0" fmla="*/ 554258 w 725783"/>
              <a:gd name="connsiteY0" fmla="*/ 58958 h 725783"/>
              <a:gd name="connsiteX1" fmla="*/ 717048 w 725783"/>
              <a:gd name="connsiteY1" fmla="*/ 420908 h 725783"/>
              <a:gd name="connsiteX2" fmla="*/ 666826 w 725783"/>
              <a:gd name="connsiteY2" fmla="*/ 554258 h 725783"/>
              <a:gd name="connsiteX3" fmla="*/ 304876 w 725783"/>
              <a:gd name="connsiteY3" fmla="*/ 717049 h 725783"/>
              <a:gd name="connsiteX4" fmla="*/ 171526 w 725783"/>
              <a:gd name="connsiteY4" fmla="*/ 666826 h 725783"/>
              <a:gd name="connsiteX5" fmla="*/ 8735 w 725783"/>
              <a:gd name="connsiteY5" fmla="*/ 304876 h 725783"/>
              <a:gd name="connsiteX6" fmla="*/ 58957 w 725783"/>
              <a:gd name="connsiteY6" fmla="*/ 171526 h 725783"/>
              <a:gd name="connsiteX7" fmla="*/ 420908 w 725783"/>
              <a:gd name="connsiteY7" fmla="*/ 8735 h 725783"/>
              <a:gd name="connsiteX8" fmla="*/ 554258 w 725783"/>
              <a:gd name="connsiteY8" fmla="*/ 58958 h 725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25783" h="725783">
                <a:moveTo>
                  <a:pt x="554258" y="58958"/>
                </a:moveTo>
                <a:lnTo>
                  <a:pt x="717048" y="420908"/>
                </a:lnTo>
                <a:cubicBezTo>
                  <a:pt x="739562" y="471996"/>
                  <a:pt x="717048" y="530878"/>
                  <a:pt x="666826" y="554258"/>
                </a:cubicBezTo>
                <a:lnTo>
                  <a:pt x="304876" y="717049"/>
                </a:lnTo>
                <a:cubicBezTo>
                  <a:pt x="253787" y="739562"/>
                  <a:pt x="194905" y="717049"/>
                  <a:pt x="171526" y="666826"/>
                </a:cubicBezTo>
                <a:lnTo>
                  <a:pt x="8735" y="304876"/>
                </a:lnTo>
                <a:cubicBezTo>
                  <a:pt x="-13779" y="253787"/>
                  <a:pt x="8735" y="194905"/>
                  <a:pt x="58957" y="171526"/>
                </a:cubicBezTo>
                <a:lnTo>
                  <a:pt x="420908" y="8735"/>
                </a:lnTo>
                <a:cubicBezTo>
                  <a:pt x="471996" y="-13779"/>
                  <a:pt x="531744" y="8735"/>
                  <a:pt x="554258" y="58958"/>
                </a:cubicBezTo>
              </a:path>
            </a:pathLst>
          </a:custGeom>
          <a:solidFill>
            <a:srgbClr val="00ABE0">
              <a:alpha val="14000"/>
            </a:srgbClr>
          </a:soli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8" name="Espace réservé du texte 13" hidden="1">
            <a:extLst>
              <a:ext uri="{FF2B5EF4-FFF2-40B4-BE49-F238E27FC236}">
                <a16:creationId xmlns:a16="http://schemas.microsoft.com/office/drawing/2014/main" id="{52CA852A-496B-48C0-8D63-3120C64C561E}"/>
              </a:ext>
            </a:extLst>
          </p:cNvPr>
          <p:cNvSpPr>
            <a:spLocks noGrp="1"/>
          </p:cNvSpPr>
          <p:nvPr userDrawn="1">
            <p:ph type="body" sz="quarter" idx="14"/>
          </p:nvPr>
        </p:nvSpPr>
        <p:spPr>
          <a:xfrm>
            <a:off x="482490" y="-1"/>
            <a:ext cx="11354020" cy="6404067"/>
          </a:xfrm>
          <a:prstGeom prst="rect">
            <a:avLst/>
          </a:prstGeom>
        </p:spPr>
        <p:txBody>
          <a:bodyPr anchor="ctr"/>
          <a:lstStyle>
            <a:lvl1pPr marL="0" indent="0" algn="ctr">
              <a:spcAft>
                <a:spcPts val="1200"/>
              </a:spcAft>
              <a:buFontTx/>
              <a:buNone/>
              <a:defRPr sz="40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spcAft>
                <a:spcPts val="1200"/>
              </a:spcAft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2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pic>
        <p:nvPicPr>
          <p:cNvPr id="11" name="Graphique 10">
            <a:extLst>
              <a:ext uri="{FF2B5EF4-FFF2-40B4-BE49-F238E27FC236}">
                <a16:creationId xmlns:a16="http://schemas.microsoft.com/office/drawing/2014/main" id="{2208FD32-BBEC-5D7A-A9C4-184CB45D6B3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36882" y="6167537"/>
            <a:ext cx="2265567" cy="435529"/>
          </a:xfrm>
          <a:prstGeom prst="rect">
            <a:avLst/>
          </a:prstGeom>
        </p:spPr>
      </p:pic>
      <p:sp>
        <p:nvSpPr>
          <p:cNvPr id="12" name="Titre 13">
            <a:extLst>
              <a:ext uri="{FF2B5EF4-FFF2-40B4-BE49-F238E27FC236}">
                <a16:creationId xmlns:a16="http://schemas.microsoft.com/office/drawing/2014/main" id="{15569024-6F2A-1CBF-CC52-087DBCC3F0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096" y="365125"/>
            <a:ext cx="10725912" cy="5728025"/>
          </a:xfrm>
        </p:spPr>
        <p:txBody>
          <a:bodyPr/>
          <a:lstStyle>
            <a:lvl1pPr>
              <a:defRPr>
                <a:gradFill flip="none" rotWithShape="1">
                  <a:gsLst>
                    <a:gs pos="0">
                      <a:srgbClr val="DBDCFD"/>
                    </a:gs>
                    <a:gs pos="100000">
                      <a:schemeClr val="bg1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21938124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17888F43-EA36-3C5A-20C0-9657F4E8D50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Image 3">
            <a:extLst>
              <a:ext uri="{FF2B5EF4-FFF2-40B4-BE49-F238E27FC236}">
                <a16:creationId xmlns:a16="http://schemas.microsoft.com/office/drawing/2014/main" id="{F0208C50-9928-4E8D-67AB-B83E7E4E946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b="35724"/>
          <a:stretch/>
        </p:blipFill>
        <p:spPr>
          <a:xfrm>
            <a:off x="3716978" y="2130019"/>
            <a:ext cx="4758044" cy="1546216"/>
          </a:xfrm>
          <a:prstGeom prst="rect">
            <a:avLst/>
          </a:prstGeom>
        </p:spPr>
      </p:pic>
      <p:pic>
        <p:nvPicPr>
          <p:cNvPr id="5" name="Graphique 4">
            <a:extLst>
              <a:ext uri="{FF2B5EF4-FFF2-40B4-BE49-F238E27FC236}">
                <a16:creationId xmlns:a16="http://schemas.microsoft.com/office/drawing/2014/main" id="{0BB00EE4-DB60-974B-E98A-72D1E03513BA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602458" y="4201170"/>
            <a:ext cx="2872042" cy="817426"/>
          </a:xfrm>
          <a:prstGeom prst="rect">
            <a:avLst/>
          </a:prstGeom>
        </p:spPr>
      </p:pic>
      <p:pic>
        <p:nvPicPr>
          <p:cNvPr id="6" name="Image 5" descr="Une image contenant texte, capture d’écran, Police, logo&#10;&#10;Le contenu généré par l’IA peut être incorrect.">
            <a:extLst>
              <a:ext uri="{FF2B5EF4-FFF2-40B4-BE49-F238E27FC236}">
                <a16:creationId xmlns:a16="http://schemas.microsoft.com/office/drawing/2014/main" id="{F3CF98F7-FC25-8241-0598-ADBD2817ED28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6422972" y="4191849"/>
            <a:ext cx="3299214" cy="939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6209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dro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09F4AC2E-75F8-16A3-4ED6-1BFEC4A8906C}"/>
              </a:ext>
            </a:extLst>
          </p:cNvPr>
          <p:cNvPicPr/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Graphique 8">
            <a:extLst>
              <a:ext uri="{FF2B5EF4-FFF2-40B4-BE49-F238E27FC236}">
                <a16:creationId xmlns:a16="http://schemas.microsoft.com/office/drawing/2014/main" id="{AD2D0971-7C88-E643-EEC9-89F1370B7F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493662" y="5155017"/>
            <a:ext cx="2111514" cy="1371998"/>
          </a:xfrm>
          <a:prstGeom prst="rect">
            <a:avLst/>
          </a:prstGeom>
        </p:spPr>
      </p:pic>
      <p:sp>
        <p:nvSpPr>
          <p:cNvPr id="2" name="Espace réservé du texte 2">
            <a:extLst>
              <a:ext uri="{FF2B5EF4-FFF2-40B4-BE49-F238E27FC236}">
                <a16:creationId xmlns:a16="http://schemas.microsoft.com/office/drawing/2014/main" id="{FFE19CBC-198D-6DCB-8173-C96E4CA223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8740" y="1626499"/>
            <a:ext cx="10794520" cy="45504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3" name="Titre 13">
            <a:extLst>
              <a:ext uri="{FF2B5EF4-FFF2-40B4-BE49-F238E27FC236}">
                <a16:creationId xmlns:a16="http://schemas.microsoft.com/office/drawing/2014/main" id="{528ED8ED-DE6B-5233-87B4-7988454A1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8740" y="211377"/>
            <a:ext cx="10794520" cy="1325563"/>
          </a:xfrm>
        </p:spPr>
        <p:txBody>
          <a:bodyPr/>
          <a:lstStyle>
            <a:lvl1pPr>
              <a:defRPr>
                <a:gradFill flip="none" rotWithShape="1">
                  <a:gsLst>
                    <a:gs pos="0">
                      <a:srgbClr val="8015EE"/>
                    </a:gs>
                    <a:gs pos="100000">
                      <a:srgbClr val="373CF5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pic>
        <p:nvPicPr>
          <p:cNvPr id="4" name="Image 3" descr="Une image contenant texte, capture d’écran, Police, logo&#10;&#10;Le contenu généré par l’IA peut être incorrect.">
            <a:extLst>
              <a:ext uri="{FF2B5EF4-FFF2-40B4-BE49-F238E27FC236}">
                <a16:creationId xmlns:a16="http://schemas.microsoft.com/office/drawing/2014/main" id="{859382A4-D760-4599-7138-798BD7B3C3D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707576" y="5873454"/>
            <a:ext cx="2463932" cy="701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14620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slideLayout" Target="../slideLayouts/slideLayout21.xml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0.pn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22.xml"/><Relationship Id="rId9" Type="http://schemas.openxmlformats.org/officeDocument/2006/relationships/image" Target="../media/image16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slideLayout" Target="../slideLayouts/slideLayout25.xml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0.png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26.xml"/><Relationship Id="rId9" Type="http://schemas.openxmlformats.org/officeDocument/2006/relationships/image" Target="../media/image16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slideLayout" Target="../slideLayouts/slideLayout29.xml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10.png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30.xml"/><Relationship Id="rId9" Type="http://schemas.openxmlformats.org/officeDocument/2006/relationships/image" Target="../media/image16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slideLayout" Target="../slideLayouts/slideLayout33.xml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10.png"/><Relationship Id="rId5" Type="http://schemas.openxmlformats.org/officeDocument/2006/relationships/theme" Target="../theme/theme6.xml"/><Relationship Id="rId4" Type="http://schemas.openxmlformats.org/officeDocument/2006/relationships/slideLayout" Target="../slideLayouts/slideLayout34.xml"/><Relationship Id="rId9" Type="http://schemas.openxmlformats.org/officeDocument/2006/relationships/image" Target="../media/image16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slideLayout" Target="../slideLayouts/slideLayout37.xml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10.png"/><Relationship Id="rId5" Type="http://schemas.openxmlformats.org/officeDocument/2006/relationships/theme" Target="../theme/theme7.xml"/><Relationship Id="rId4" Type="http://schemas.openxmlformats.org/officeDocument/2006/relationships/slideLayout" Target="../slideLayouts/slideLayout38.xml"/><Relationship Id="rId9" Type="http://schemas.openxmlformats.org/officeDocument/2006/relationships/image" Target="../media/image16.pn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slideLayout" Target="../slideLayouts/slideLayout41.xml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image" Target="../media/image10.png"/><Relationship Id="rId5" Type="http://schemas.openxmlformats.org/officeDocument/2006/relationships/theme" Target="../theme/theme8.xml"/><Relationship Id="rId4" Type="http://schemas.openxmlformats.org/officeDocument/2006/relationships/slideLayout" Target="../slideLayouts/slideLayout42.xml"/><Relationship Id="rId9" Type="http://schemas.openxmlformats.org/officeDocument/2006/relationships/image" Target="../media/image16.png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slideLayout" Target="../slideLayouts/slideLayout45.xml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10.png"/><Relationship Id="rId5" Type="http://schemas.openxmlformats.org/officeDocument/2006/relationships/theme" Target="../theme/theme9.xml"/><Relationship Id="rId4" Type="http://schemas.openxmlformats.org/officeDocument/2006/relationships/slideLayout" Target="../slideLayouts/slideLayout46.xml"/><Relationship Id="rId9" Type="http://schemas.openxmlformats.org/officeDocument/2006/relationships/image" Target="../media/image16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07BCD23A-96AE-89E3-D619-25E16C0C8E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4FD5F9B-3B7D-64D8-3142-BB03A7BFAD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4037BDC-8829-5FB4-0215-9F3A9CAC81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82000"/>
                  </a:schemeClr>
                </a:solidFill>
                <a:latin typeface="Fira Sans" panose="020B0503050000020004" pitchFamily="34" charset="0"/>
              </a:defRPr>
            </a:lvl1pPr>
          </a:lstStyle>
          <a:p>
            <a:fld id="{D0075CD4-51AD-2D47-BABA-DEAD3CD880CC}" type="datetimeFigureOut">
              <a:rPr lang="fr-FR"/>
              <a:pPr/>
              <a:t>09/02/2026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63BC817-E6EF-7846-97A3-AF0836E4C47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82000"/>
                  </a:schemeClr>
                </a:solidFill>
                <a:latin typeface="Fira Sans" panose="020B0503050000020004" pitchFamily="34" charset="0"/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C484D70-210B-23E4-8B06-EC08602E94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82000"/>
                  </a:schemeClr>
                </a:solidFill>
                <a:latin typeface="Fira Sans" panose="020B0503050000020004" pitchFamily="34" charset="0"/>
              </a:defRPr>
            </a:lvl1pPr>
          </a:lstStyle>
          <a:p>
            <a:fld id="{ED85F3E7-F5BB-FA4C-8DEF-862B0B434F95}" type="slidenum">
              <a:rPr lang="fr-FR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398838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8" r:id="rId1"/>
    <p:sldLayoutId id="2147483756" r:id="rId2"/>
    <p:sldLayoutId id="2147483780" r:id="rId3"/>
    <p:sldLayoutId id="2147483781" r:id="rId4"/>
    <p:sldLayoutId id="2147483782" r:id="rId5"/>
    <p:sldLayoutId id="2147483783" r:id="rId6"/>
    <p:sldLayoutId id="2147483717" r:id="rId7"/>
    <p:sldLayoutId id="2147483755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Fira Sans" panose="020B05030500000200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Fira Sans" panose="020B05030500000200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Fira Sans" panose="020B05030500000200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Fira Sans" panose="020B05030500000200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Fira Sans" panose="020B05030500000200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07BCD23A-96AE-89E3-D619-25E16C0C8E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7989" y="365125"/>
            <a:ext cx="1059581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4FD5F9B-3B7D-64D8-3142-BB03A7BFAD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57989" y="1825625"/>
            <a:ext cx="1059581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4037BDC-8829-5FB4-0215-9F3A9CAC81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82000"/>
                  </a:schemeClr>
                </a:solidFill>
                <a:latin typeface="Fira Sans" panose="020B0503050000020004" pitchFamily="34" charset="0"/>
              </a:defRPr>
            </a:lvl1pPr>
          </a:lstStyle>
          <a:p>
            <a:fld id="{D0075CD4-51AD-2D47-BABA-DEAD3CD880CC}" type="datetimeFigureOut">
              <a:rPr lang="fr-FR"/>
              <a:pPr/>
              <a:t>09/02/2026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63BC817-E6EF-7846-97A3-AF0836E4C47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82000"/>
                  </a:schemeClr>
                </a:solidFill>
                <a:latin typeface="Fira Sans" panose="020B0503050000020004" pitchFamily="34" charset="0"/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C484D70-210B-23E4-8B06-EC08602E94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82000"/>
                  </a:schemeClr>
                </a:solidFill>
                <a:latin typeface="Fira Sans" panose="020B0503050000020004" pitchFamily="34" charset="0"/>
              </a:defRPr>
            </a:lvl1pPr>
          </a:lstStyle>
          <a:p>
            <a:fld id="{ED85F3E7-F5BB-FA4C-8DEF-862B0B434F95}" type="slidenum">
              <a:rPr lang="fr-FR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2624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  <p:sldLayoutId id="2147483793" r:id="rId2"/>
    <p:sldLayoutId id="2147483794" r:id="rId3"/>
    <p:sldLayoutId id="2147483795" r:id="rId4"/>
    <p:sldLayoutId id="2147483796" r:id="rId5"/>
    <p:sldLayoutId id="2147483797" r:id="rId6"/>
    <p:sldLayoutId id="2147483798" r:id="rId7"/>
    <p:sldLayoutId id="2147483799" r:id="rId8"/>
    <p:sldLayoutId id="2147483800" r:id="rId9"/>
    <p:sldLayoutId id="2147483801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Fira Sans" panose="020B05030500000200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Fira Sans" panose="020B05030500000200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Fira Sans" panose="020B05030500000200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Fira Sans" panose="020B05030500000200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Fira Sans" panose="020B05030500000200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e 12">
            <a:extLst>
              <a:ext uri="{FF2B5EF4-FFF2-40B4-BE49-F238E27FC236}">
                <a16:creationId xmlns:a16="http://schemas.microsoft.com/office/drawing/2014/main" id="{D696EDBA-7897-0F58-3870-BF8538C8AD16}"/>
              </a:ext>
            </a:extLst>
          </p:cNvPr>
          <p:cNvGrpSpPr/>
          <p:nvPr userDrawn="1"/>
        </p:nvGrpSpPr>
        <p:grpSpPr>
          <a:xfrm>
            <a:off x="-1" y="4138863"/>
            <a:ext cx="12192001" cy="2719138"/>
            <a:chOff x="-1" y="4138863"/>
            <a:chExt cx="12192001" cy="2719138"/>
          </a:xfrm>
        </p:grpSpPr>
        <p:pic>
          <p:nvPicPr>
            <p:cNvPr id="14" name="Image 13">
              <a:extLst>
                <a:ext uri="{FF2B5EF4-FFF2-40B4-BE49-F238E27FC236}">
                  <a16:creationId xmlns:a16="http://schemas.microsoft.com/office/drawing/2014/main" id="{A100C3BD-2162-3A1E-6D80-E9F888A91BC6}"/>
                </a:ext>
              </a:extLst>
            </p:cNvPr>
            <p:cNvPicPr/>
            <p:nvPr userDrawn="1"/>
          </p:nvPicPr>
          <p:blipFill>
            <a:blip r:embed="rId6"/>
            <a:srcRect r="15131" b="6554"/>
            <a:stretch>
              <a:fillRect/>
            </a:stretch>
          </p:blipFill>
          <p:spPr>
            <a:xfrm>
              <a:off x="-1" y="4138863"/>
              <a:ext cx="12192001" cy="2719138"/>
            </a:xfrm>
            <a:prstGeom prst="rect">
              <a:avLst/>
            </a:prstGeom>
          </p:spPr>
        </p:pic>
        <p:pic>
          <p:nvPicPr>
            <p:cNvPr id="15" name="Graphique 14">
              <a:extLst>
                <a:ext uri="{FF2B5EF4-FFF2-40B4-BE49-F238E27FC236}">
                  <a16:creationId xmlns:a16="http://schemas.microsoft.com/office/drawing/2014/main" id="{027F4F7A-DC1B-BACF-FB82-EAAD1EE3879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 t="47376"/>
            <a:stretch>
              <a:fillRect/>
            </a:stretch>
          </p:blipFill>
          <p:spPr>
            <a:xfrm>
              <a:off x="9512963" y="6211922"/>
              <a:ext cx="1109596" cy="379414"/>
            </a:xfrm>
            <a:prstGeom prst="rect">
              <a:avLst/>
            </a:prstGeom>
          </p:spPr>
        </p:pic>
        <p:pic>
          <p:nvPicPr>
            <p:cNvPr id="16" name="Graphique 15">
              <a:extLst>
                <a:ext uri="{FF2B5EF4-FFF2-40B4-BE49-F238E27FC236}">
                  <a16:creationId xmlns:a16="http://schemas.microsoft.com/office/drawing/2014/main" id="{CAE1D61A-C6B7-9232-1F26-85E32618729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 b="47375"/>
            <a:stretch>
              <a:fillRect/>
            </a:stretch>
          </p:blipFill>
          <p:spPr>
            <a:xfrm>
              <a:off x="7807257" y="6184336"/>
              <a:ext cx="1622124" cy="554668"/>
            </a:xfrm>
            <a:prstGeom prst="rect">
              <a:avLst/>
            </a:prstGeom>
          </p:spPr>
        </p:pic>
        <p:pic>
          <p:nvPicPr>
            <p:cNvPr id="17" name="Image 16" descr="Une image contenant texte, capture d’écran, Police, Graphique&#10;&#10;Le contenu généré par l’IA peut être incorrect.">
              <a:extLst>
                <a:ext uri="{FF2B5EF4-FFF2-40B4-BE49-F238E27FC236}">
                  <a16:creationId xmlns:a16="http://schemas.microsoft.com/office/drawing/2014/main" id="{296FFDDA-F4E8-38F9-B9B9-9933EA6FBE1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/>
            <a:stretch>
              <a:fillRect/>
            </a:stretch>
          </p:blipFill>
          <p:spPr>
            <a:xfrm>
              <a:off x="10701681" y="6339247"/>
              <a:ext cx="1247390" cy="267921"/>
            </a:xfrm>
            <a:prstGeom prst="rect">
              <a:avLst/>
            </a:prstGeom>
          </p:spPr>
        </p:pic>
      </p:grpSp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07BCD23A-96AE-89E3-D619-25E16C0C8E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7989" y="365125"/>
            <a:ext cx="1059581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4FD5F9B-3B7D-64D8-3142-BB03A7BFAD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57989" y="1825625"/>
            <a:ext cx="1059581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4037BDC-8829-5FB4-0215-9F3A9CAC81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82000"/>
                  </a:schemeClr>
                </a:solidFill>
                <a:latin typeface="Fira Sans" panose="020B0503050000020004" pitchFamily="34" charset="0"/>
              </a:defRPr>
            </a:lvl1pPr>
          </a:lstStyle>
          <a:p>
            <a:fld id="{D0075CD4-51AD-2D47-BABA-DEAD3CD880CC}" type="datetimeFigureOut">
              <a:rPr lang="fr-FR"/>
              <a:pPr/>
              <a:t>09/02/2026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63BC817-E6EF-7846-97A3-AF0836E4C47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82000"/>
                  </a:schemeClr>
                </a:solidFill>
                <a:latin typeface="Fira Sans" panose="020B0503050000020004" pitchFamily="34" charset="0"/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C484D70-210B-23E4-8B06-EC08602E94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82000"/>
                  </a:schemeClr>
                </a:solidFill>
                <a:latin typeface="Fira Sans" panose="020B0503050000020004" pitchFamily="34" charset="0"/>
              </a:defRPr>
            </a:lvl1pPr>
          </a:lstStyle>
          <a:p>
            <a:fld id="{ED85F3E7-F5BB-FA4C-8DEF-862B0B434F95}" type="slidenum">
              <a:rPr lang="fr-FR"/>
              <a:pPr/>
              <a:t>‹N°›</a:t>
            </a:fld>
            <a:endParaRPr lang="fr-FR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A0CBF8C-E830-D1F4-50E6-C051B66E6842}"/>
              </a:ext>
            </a:extLst>
          </p:cNvPr>
          <p:cNvSpPr txBox="1"/>
          <p:nvPr userDrawn="1"/>
        </p:nvSpPr>
        <p:spPr>
          <a:xfrm>
            <a:off x="368075" y="6193010"/>
            <a:ext cx="58232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400" b="0" dirty="0">
                <a:solidFill>
                  <a:schemeClr val="bg1"/>
                </a:solidFill>
                <a:latin typeface="+mn-lt"/>
                <a:ea typeface="+mn-lt"/>
                <a:cs typeface="+mn-lt"/>
              </a:rPr>
              <a:t>Union de commerçants </a:t>
            </a:r>
            <a:br>
              <a:rPr lang="fr-FR" sz="1800" b="0" dirty="0">
                <a:solidFill>
                  <a:schemeClr val="bg1"/>
                </a:solidFill>
                <a:latin typeface="+mn-lt"/>
                <a:ea typeface="+mn-lt"/>
                <a:cs typeface="+mn-lt"/>
              </a:rPr>
            </a:br>
            <a:r>
              <a:rPr lang="fr-FR" sz="1800" b="0" dirty="0">
                <a:solidFill>
                  <a:schemeClr val="bg1"/>
                </a:solidFill>
                <a:latin typeface="+mj-lt"/>
                <a:ea typeface="+mn-lt"/>
                <a:cs typeface="+mn-lt"/>
              </a:rPr>
              <a:t>Moins de 10 000 habitants</a:t>
            </a:r>
            <a:endParaRPr lang="en-US" sz="1800" b="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47043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3" r:id="rId1"/>
    <p:sldLayoutId id="2147483804" r:id="rId2"/>
    <p:sldLayoutId id="2147483805" r:id="rId3"/>
    <p:sldLayoutId id="2147483806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Fira Sans" panose="020B05030500000200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Fira Sans" panose="020B05030500000200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Fira Sans" panose="020B05030500000200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Fira Sans" panose="020B05030500000200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Fira Sans" panose="020B05030500000200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e 12">
            <a:extLst>
              <a:ext uri="{FF2B5EF4-FFF2-40B4-BE49-F238E27FC236}">
                <a16:creationId xmlns:a16="http://schemas.microsoft.com/office/drawing/2014/main" id="{94BE9EA5-D61C-A5F8-2315-075E8C1268CC}"/>
              </a:ext>
            </a:extLst>
          </p:cNvPr>
          <p:cNvGrpSpPr/>
          <p:nvPr userDrawn="1"/>
        </p:nvGrpSpPr>
        <p:grpSpPr>
          <a:xfrm>
            <a:off x="-1" y="4138863"/>
            <a:ext cx="12192001" cy="2719138"/>
            <a:chOff x="-1" y="4138863"/>
            <a:chExt cx="12192001" cy="2719138"/>
          </a:xfrm>
        </p:grpSpPr>
        <p:pic>
          <p:nvPicPr>
            <p:cNvPr id="14" name="Image 13">
              <a:extLst>
                <a:ext uri="{FF2B5EF4-FFF2-40B4-BE49-F238E27FC236}">
                  <a16:creationId xmlns:a16="http://schemas.microsoft.com/office/drawing/2014/main" id="{458D9B0F-8372-81CE-A959-CAE2B0960031}"/>
                </a:ext>
              </a:extLst>
            </p:cNvPr>
            <p:cNvPicPr/>
            <p:nvPr userDrawn="1"/>
          </p:nvPicPr>
          <p:blipFill>
            <a:blip r:embed="rId6"/>
            <a:srcRect r="15131" b="6554"/>
            <a:stretch>
              <a:fillRect/>
            </a:stretch>
          </p:blipFill>
          <p:spPr>
            <a:xfrm>
              <a:off x="-1" y="4138863"/>
              <a:ext cx="12192001" cy="2719138"/>
            </a:xfrm>
            <a:prstGeom prst="rect">
              <a:avLst/>
            </a:prstGeom>
          </p:spPr>
        </p:pic>
        <p:pic>
          <p:nvPicPr>
            <p:cNvPr id="15" name="Graphique 14">
              <a:extLst>
                <a:ext uri="{FF2B5EF4-FFF2-40B4-BE49-F238E27FC236}">
                  <a16:creationId xmlns:a16="http://schemas.microsoft.com/office/drawing/2014/main" id="{DC6CEEEC-C300-DD05-D988-932720BD7FE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 t="47376"/>
            <a:stretch>
              <a:fillRect/>
            </a:stretch>
          </p:blipFill>
          <p:spPr>
            <a:xfrm>
              <a:off x="9512963" y="6211922"/>
              <a:ext cx="1109596" cy="379414"/>
            </a:xfrm>
            <a:prstGeom prst="rect">
              <a:avLst/>
            </a:prstGeom>
          </p:spPr>
        </p:pic>
        <p:pic>
          <p:nvPicPr>
            <p:cNvPr id="16" name="Graphique 15">
              <a:extLst>
                <a:ext uri="{FF2B5EF4-FFF2-40B4-BE49-F238E27FC236}">
                  <a16:creationId xmlns:a16="http://schemas.microsoft.com/office/drawing/2014/main" id="{E0CE2906-70B7-744F-D250-BC0A5918CC9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 b="47375"/>
            <a:stretch>
              <a:fillRect/>
            </a:stretch>
          </p:blipFill>
          <p:spPr>
            <a:xfrm>
              <a:off x="7807257" y="6184336"/>
              <a:ext cx="1622124" cy="554668"/>
            </a:xfrm>
            <a:prstGeom prst="rect">
              <a:avLst/>
            </a:prstGeom>
          </p:spPr>
        </p:pic>
        <p:pic>
          <p:nvPicPr>
            <p:cNvPr id="17" name="Image 16" descr="Une image contenant texte, capture d’écran, Police, Graphique&#10;&#10;Le contenu généré par l’IA peut être incorrect.">
              <a:extLst>
                <a:ext uri="{FF2B5EF4-FFF2-40B4-BE49-F238E27FC236}">
                  <a16:creationId xmlns:a16="http://schemas.microsoft.com/office/drawing/2014/main" id="{996CD9C2-2014-93F6-2CA2-D72EA45B794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/>
            <a:stretch>
              <a:fillRect/>
            </a:stretch>
          </p:blipFill>
          <p:spPr>
            <a:xfrm>
              <a:off x="10701681" y="6339247"/>
              <a:ext cx="1247390" cy="267921"/>
            </a:xfrm>
            <a:prstGeom prst="rect">
              <a:avLst/>
            </a:prstGeom>
          </p:spPr>
        </p:pic>
      </p:grpSp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07BCD23A-96AE-89E3-D619-25E16C0C8E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7989" y="365125"/>
            <a:ext cx="1059581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4FD5F9B-3B7D-64D8-3142-BB03A7BFAD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57989" y="1825625"/>
            <a:ext cx="1059581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4037BDC-8829-5FB4-0215-9F3A9CAC81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82000"/>
                  </a:schemeClr>
                </a:solidFill>
                <a:latin typeface="Fira Sans" panose="020B0503050000020004" pitchFamily="34" charset="0"/>
              </a:defRPr>
            </a:lvl1pPr>
          </a:lstStyle>
          <a:p>
            <a:fld id="{D0075CD4-51AD-2D47-BABA-DEAD3CD880CC}" type="datetimeFigureOut">
              <a:rPr lang="fr-FR"/>
              <a:pPr/>
              <a:t>09/02/2026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63BC817-E6EF-7846-97A3-AF0836E4C47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82000"/>
                  </a:schemeClr>
                </a:solidFill>
                <a:latin typeface="Fira Sans" panose="020B0503050000020004" pitchFamily="34" charset="0"/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C484D70-210B-23E4-8B06-EC08602E94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82000"/>
                  </a:schemeClr>
                </a:solidFill>
                <a:latin typeface="Fira Sans" panose="020B0503050000020004" pitchFamily="34" charset="0"/>
              </a:defRPr>
            </a:lvl1pPr>
          </a:lstStyle>
          <a:p>
            <a:fld id="{ED85F3E7-F5BB-FA4C-8DEF-862B0B434F95}" type="slidenum">
              <a:rPr lang="fr-FR"/>
              <a:pPr/>
              <a:t>‹N°›</a:t>
            </a:fld>
            <a:endParaRPr lang="fr-FR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A0CBF8C-E830-D1F4-50E6-C051B66E6842}"/>
              </a:ext>
            </a:extLst>
          </p:cNvPr>
          <p:cNvSpPr txBox="1"/>
          <p:nvPr userDrawn="1"/>
        </p:nvSpPr>
        <p:spPr>
          <a:xfrm>
            <a:off x="368075" y="6193010"/>
            <a:ext cx="58232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400" b="0" dirty="0">
                <a:solidFill>
                  <a:schemeClr val="bg1"/>
                </a:solidFill>
                <a:latin typeface="+mn-lt"/>
                <a:ea typeface="+mn-lt"/>
                <a:cs typeface="+mn-lt"/>
              </a:rPr>
              <a:t>Union de commerçants </a:t>
            </a:r>
            <a:br>
              <a:rPr lang="fr-FR" sz="1800" b="0" dirty="0">
                <a:solidFill>
                  <a:schemeClr val="bg1"/>
                </a:solidFill>
                <a:latin typeface="+mn-lt"/>
                <a:ea typeface="+mn-lt"/>
                <a:cs typeface="+mn-lt"/>
              </a:rPr>
            </a:br>
            <a:r>
              <a:rPr lang="fr-FR" sz="1800" b="0" dirty="0">
                <a:solidFill>
                  <a:schemeClr val="bg1"/>
                </a:solidFill>
                <a:latin typeface="+mj-lt"/>
                <a:ea typeface="+mn-lt"/>
                <a:cs typeface="+mn-lt"/>
              </a:rPr>
              <a:t>Entre 10 000 et 100 000 habitants</a:t>
            </a:r>
            <a:endParaRPr lang="en-US" sz="1800" b="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484207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8" r:id="rId1"/>
    <p:sldLayoutId id="2147483809" r:id="rId2"/>
    <p:sldLayoutId id="2147483810" r:id="rId3"/>
    <p:sldLayoutId id="2147483811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Fira Sans" panose="020B05030500000200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Fira Sans" panose="020B05030500000200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Fira Sans" panose="020B05030500000200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Fira Sans" panose="020B05030500000200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Fira Sans" panose="020B05030500000200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e 12">
            <a:extLst>
              <a:ext uri="{FF2B5EF4-FFF2-40B4-BE49-F238E27FC236}">
                <a16:creationId xmlns:a16="http://schemas.microsoft.com/office/drawing/2014/main" id="{4F609D7E-7A04-920A-C444-7E89940A2B53}"/>
              </a:ext>
            </a:extLst>
          </p:cNvPr>
          <p:cNvGrpSpPr/>
          <p:nvPr userDrawn="1"/>
        </p:nvGrpSpPr>
        <p:grpSpPr>
          <a:xfrm>
            <a:off x="-1" y="4138863"/>
            <a:ext cx="12192001" cy="2719138"/>
            <a:chOff x="-1" y="4138863"/>
            <a:chExt cx="12192001" cy="2719138"/>
          </a:xfrm>
        </p:grpSpPr>
        <p:pic>
          <p:nvPicPr>
            <p:cNvPr id="14" name="Image 13">
              <a:extLst>
                <a:ext uri="{FF2B5EF4-FFF2-40B4-BE49-F238E27FC236}">
                  <a16:creationId xmlns:a16="http://schemas.microsoft.com/office/drawing/2014/main" id="{38C40725-4EDA-AFE3-A743-536CF38A5F06}"/>
                </a:ext>
              </a:extLst>
            </p:cNvPr>
            <p:cNvPicPr/>
            <p:nvPr userDrawn="1"/>
          </p:nvPicPr>
          <p:blipFill>
            <a:blip r:embed="rId6"/>
            <a:srcRect r="15131" b="6554"/>
            <a:stretch>
              <a:fillRect/>
            </a:stretch>
          </p:blipFill>
          <p:spPr>
            <a:xfrm>
              <a:off x="-1" y="4138863"/>
              <a:ext cx="12192001" cy="2719138"/>
            </a:xfrm>
            <a:prstGeom prst="rect">
              <a:avLst/>
            </a:prstGeom>
          </p:spPr>
        </p:pic>
        <p:pic>
          <p:nvPicPr>
            <p:cNvPr id="15" name="Graphique 14">
              <a:extLst>
                <a:ext uri="{FF2B5EF4-FFF2-40B4-BE49-F238E27FC236}">
                  <a16:creationId xmlns:a16="http://schemas.microsoft.com/office/drawing/2014/main" id="{B5613915-C82A-22A3-9DFA-DED1BF78271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 t="47376"/>
            <a:stretch>
              <a:fillRect/>
            </a:stretch>
          </p:blipFill>
          <p:spPr>
            <a:xfrm>
              <a:off x="9512963" y="6211922"/>
              <a:ext cx="1109596" cy="379414"/>
            </a:xfrm>
            <a:prstGeom prst="rect">
              <a:avLst/>
            </a:prstGeom>
          </p:spPr>
        </p:pic>
        <p:pic>
          <p:nvPicPr>
            <p:cNvPr id="16" name="Graphique 15">
              <a:extLst>
                <a:ext uri="{FF2B5EF4-FFF2-40B4-BE49-F238E27FC236}">
                  <a16:creationId xmlns:a16="http://schemas.microsoft.com/office/drawing/2014/main" id="{D2378DDD-40B8-988E-0857-ED5C86A0082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 b="47375"/>
            <a:stretch>
              <a:fillRect/>
            </a:stretch>
          </p:blipFill>
          <p:spPr>
            <a:xfrm>
              <a:off x="7807257" y="6184336"/>
              <a:ext cx="1622124" cy="554668"/>
            </a:xfrm>
            <a:prstGeom prst="rect">
              <a:avLst/>
            </a:prstGeom>
          </p:spPr>
        </p:pic>
        <p:pic>
          <p:nvPicPr>
            <p:cNvPr id="17" name="Image 16" descr="Une image contenant texte, capture d’écran, Police, Graphique&#10;&#10;Le contenu généré par l’IA peut être incorrect.">
              <a:extLst>
                <a:ext uri="{FF2B5EF4-FFF2-40B4-BE49-F238E27FC236}">
                  <a16:creationId xmlns:a16="http://schemas.microsoft.com/office/drawing/2014/main" id="{5B3D5598-1219-82A0-7446-A85AE0F61C3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/>
            <a:stretch>
              <a:fillRect/>
            </a:stretch>
          </p:blipFill>
          <p:spPr>
            <a:xfrm>
              <a:off x="10701681" y="6339247"/>
              <a:ext cx="1247390" cy="267921"/>
            </a:xfrm>
            <a:prstGeom prst="rect">
              <a:avLst/>
            </a:prstGeom>
          </p:spPr>
        </p:pic>
      </p:grpSp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07BCD23A-96AE-89E3-D619-25E16C0C8E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7989" y="365125"/>
            <a:ext cx="1059581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4FD5F9B-3B7D-64D8-3142-BB03A7BFAD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57989" y="1825625"/>
            <a:ext cx="1059581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4037BDC-8829-5FB4-0215-9F3A9CAC81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82000"/>
                  </a:schemeClr>
                </a:solidFill>
                <a:latin typeface="Fira Sans" panose="020B0503050000020004" pitchFamily="34" charset="0"/>
              </a:defRPr>
            </a:lvl1pPr>
          </a:lstStyle>
          <a:p>
            <a:fld id="{D0075CD4-51AD-2D47-BABA-DEAD3CD880CC}" type="datetimeFigureOut">
              <a:rPr lang="fr-FR"/>
              <a:pPr/>
              <a:t>09/02/2026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63BC817-E6EF-7846-97A3-AF0836E4C47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82000"/>
                  </a:schemeClr>
                </a:solidFill>
                <a:latin typeface="Fira Sans" panose="020B0503050000020004" pitchFamily="34" charset="0"/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C484D70-210B-23E4-8B06-EC08602E94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82000"/>
                  </a:schemeClr>
                </a:solidFill>
                <a:latin typeface="Fira Sans" panose="020B0503050000020004" pitchFamily="34" charset="0"/>
              </a:defRPr>
            </a:lvl1pPr>
          </a:lstStyle>
          <a:p>
            <a:fld id="{ED85F3E7-F5BB-FA4C-8DEF-862B0B434F95}" type="slidenum">
              <a:rPr lang="fr-FR"/>
              <a:pPr/>
              <a:t>‹N°›</a:t>
            </a:fld>
            <a:endParaRPr lang="fr-FR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A0CBF8C-E830-D1F4-50E6-C051B66E6842}"/>
              </a:ext>
            </a:extLst>
          </p:cNvPr>
          <p:cNvSpPr txBox="1"/>
          <p:nvPr userDrawn="1"/>
        </p:nvSpPr>
        <p:spPr>
          <a:xfrm>
            <a:off x="368075" y="6193010"/>
            <a:ext cx="58232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400" b="0" dirty="0">
                <a:solidFill>
                  <a:schemeClr val="bg1"/>
                </a:solidFill>
                <a:latin typeface="+mn-lt"/>
                <a:ea typeface="+mn-lt"/>
                <a:cs typeface="+mn-lt"/>
              </a:rPr>
              <a:t>Union de commerçants </a:t>
            </a:r>
            <a:br>
              <a:rPr lang="fr-FR" sz="1800" b="0" dirty="0">
                <a:solidFill>
                  <a:schemeClr val="bg1"/>
                </a:solidFill>
                <a:latin typeface="+mn-lt"/>
                <a:ea typeface="+mn-lt"/>
                <a:cs typeface="+mn-lt"/>
              </a:rPr>
            </a:br>
            <a:r>
              <a:rPr lang="fr-FR" sz="1800" b="0" dirty="0">
                <a:solidFill>
                  <a:schemeClr val="bg1"/>
                </a:solidFill>
                <a:latin typeface="+mj-lt"/>
                <a:ea typeface="+mn-lt"/>
                <a:cs typeface="+mn-lt"/>
              </a:rPr>
              <a:t>Plus de 100 000 habitants</a:t>
            </a:r>
            <a:endParaRPr lang="en-US" sz="1800" b="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29328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  <p:sldLayoutId id="2147483816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Fira Sans" panose="020B05030500000200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Fira Sans" panose="020B05030500000200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Fira Sans" panose="020B05030500000200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Fira Sans" panose="020B05030500000200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Fira Sans" panose="020B05030500000200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e 12">
            <a:extLst>
              <a:ext uri="{FF2B5EF4-FFF2-40B4-BE49-F238E27FC236}">
                <a16:creationId xmlns:a16="http://schemas.microsoft.com/office/drawing/2014/main" id="{8439810D-DA9E-C3D6-AFAF-35F5FB9B18CE}"/>
              </a:ext>
            </a:extLst>
          </p:cNvPr>
          <p:cNvGrpSpPr/>
          <p:nvPr userDrawn="1"/>
        </p:nvGrpSpPr>
        <p:grpSpPr>
          <a:xfrm>
            <a:off x="-1" y="4138863"/>
            <a:ext cx="12192001" cy="2719138"/>
            <a:chOff x="-1" y="4138863"/>
            <a:chExt cx="12192001" cy="2719138"/>
          </a:xfrm>
        </p:grpSpPr>
        <p:pic>
          <p:nvPicPr>
            <p:cNvPr id="14" name="Image 13">
              <a:extLst>
                <a:ext uri="{FF2B5EF4-FFF2-40B4-BE49-F238E27FC236}">
                  <a16:creationId xmlns:a16="http://schemas.microsoft.com/office/drawing/2014/main" id="{49BCC024-E5A2-5DF6-358E-496DE24E06BC}"/>
                </a:ext>
              </a:extLst>
            </p:cNvPr>
            <p:cNvPicPr/>
            <p:nvPr userDrawn="1"/>
          </p:nvPicPr>
          <p:blipFill>
            <a:blip r:embed="rId6"/>
            <a:srcRect r="15131" b="6554"/>
            <a:stretch>
              <a:fillRect/>
            </a:stretch>
          </p:blipFill>
          <p:spPr>
            <a:xfrm>
              <a:off x="-1" y="4138863"/>
              <a:ext cx="12192001" cy="2719138"/>
            </a:xfrm>
            <a:prstGeom prst="rect">
              <a:avLst/>
            </a:prstGeom>
          </p:spPr>
        </p:pic>
        <p:pic>
          <p:nvPicPr>
            <p:cNvPr id="15" name="Graphique 14">
              <a:extLst>
                <a:ext uri="{FF2B5EF4-FFF2-40B4-BE49-F238E27FC236}">
                  <a16:creationId xmlns:a16="http://schemas.microsoft.com/office/drawing/2014/main" id="{082159EF-37A4-C075-0FBD-60FADDC4F19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 t="47376"/>
            <a:stretch>
              <a:fillRect/>
            </a:stretch>
          </p:blipFill>
          <p:spPr>
            <a:xfrm>
              <a:off x="9512963" y="6211922"/>
              <a:ext cx="1109596" cy="379414"/>
            </a:xfrm>
            <a:prstGeom prst="rect">
              <a:avLst/>
            </a:prstGeom>
          </p:spPr>
        </p:pic>
        <p:pic>
          <p:nvPicPr>
            <p:cNvPr id="16" name="Graphique 15">
              <a:extLst>
                <a:ext uri="{FF2B5EF4-FFF2-40B4-BE49-F238E27FC236}">
                  <a16:creationId xmlns:a16="http://schemas.microsoft.com/office/drawing/2014/main" id="{6C881130-AD70-DC9F-630D-438F094B631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 b="47375"/>
            <a:stretch>
              <a:fillRect/>
            </a:stretch>
          </p:blipFill>
          <p:spPr>
            <a:xfrm>
              <a:off x="7807257" y="6184336"/>
              <a:ext cx="1622124" cy="554668"/>
            </a:xfrm>
            <a:prstGeom prst="rect">
              <a:avLst/>
            </a:prstGeom>
          </p:spPr>
        </p:pic>
        <p:pic>
          <p:nvPicPr>
            <p:cNvPr id="17" name="Image 16" descr="Une image contenant texte, capture d’écran, Police, Graphique&#10;&#10;Le contenu généré par l’IA peut être incorrect.">
              <a:extLst>
                <a:ext uri="{FF2B5EF4-FFF2-40B4-BE49-F238E27FC236}">
                  <a16:creationId xmlns:a16="http://schemas.microsoft.com/office/drawing/2014/main" id="{C1A2439D-CC7D-A95A-3F1C-8781E7B8D2F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/>
            <a:stretch>
              <a:fillRect/>
            </a:stretch>
          </p:blipFill>
          <p:spPr>
            <a:xfrm>
              <a:off x="10701681" y="6339247"/>
              <a:ext cx="1247390" cy="267921"/>
            </a:xfrm>
            <a:prstGeom prst="rect">
              <a:avLst/>
            </a:prstGeom>
          </p:spPr>
        </p:pic>
      </p:grpSp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07BCD23A-96AE-89E3-D619-25E16C0C8E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7989" y="365125"/>
            <a:ext cx="1059581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4FD5F9B-3B7D-64D8-3142-BB03A7BFAD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57989" y="1825625"/>
            <a:ext cx="1059581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4037BDC-8829-5FB4-0215-9F3A9CAC81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82000"/>
                  </a:schemeClr>
                </a:solidFill>
                <a:latin typeface="Fira Sans" panose="020B0503050000020004" pitchFamily="34" charset="0"/>
              </a:defRPr>
            </a:lvl1pPr>
          </a:lstStyle>
          <a:p>
            <a:fld id="{D0075CD4-51AD-2D47-BABA-DEAD3CD880CC}" type="datetimeFigureOut">
              <a:rPr lang="fr-FR"/>
              <a:pPr/>
              <a:t>09/02/2026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63BC817-E6EF-7846-97A3-AF0836E4C47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82000"/>
                  </a:schemeClr>
                </a:solidFill>
                <a:latin typeface="Fira Sans" panose="020B0503050000020004" pitchFamily="34" charset="0"/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C484D70-210B-23E4-8B06-EC08602E94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82000"/>
                  </a:schemeClr>
                </a:solidFill>
                <a:latin typeface="Fira Sans" panose="020B0503050000020004" pitchFamily="34" charset="0"/>
              </a:defRPr>
            </a:lvl1pPr>
          </a:lstStyle>
          <a:p>
            <a:fld id="{ED85F3E7-F5BB-FA4C-8DEF-862B0B434F95}" type="slidenum">
              <a:rPr lang="fr-FR"/>
              <a:pPr/>
              <a:t>‹N°›</a:t>
            </a:fld>
            <a:endParaRPr lang="fr-FR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A0CBF8C-E830-D1F4-50E6-C051B66E6842}"/>
              </a:ext>
            </a:extLst>
          </p:cNvPr>
          <p:cNvSpPr txBox="1"/>
          <p:nvPr userDrawn="1"/>
        </p:nvSpPr>
        <p:spPr>
          <a:xfrm>
            <a:off x="368075" y="6193010"/>
            <a:ext cx="5823284" cy="66499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800" b="0" dirty="0">
                <a:solidFill>
                  <a:schemeClr val="bg1"/>
                </a:solidFill>
                <a:latin typeface="+mj-lt"/>
                <a:ea typeface="+mn-lt"/>
                <a:cs typeface="+mn-lt"/>
              </a:rPr>
              <a:t>Prix de la qualité</a:t>
            </a:r>
            <a:endParaRPr lang="en-US" sz="1800" b="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478808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8" r:id="rId1"/>
    <p:sldLayoutId id="2147483819" r:id="rId2"/>
    <p:sldLayoutId id="2147483820" r:id="rId3"/>
    <p:sldLayoutId id="2147483821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Fira Sans" panose="020B05030500000200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Fira Sans" panose="020B05030500000200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Fira Sans" panose="020B05030500000200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Fira Sans" panose="020B05030500000200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Fira Sans" panose="020B05030500000200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e 12">
            <a:extLst>
              <a:ext uri="{FF2B5EF4-FFF2-40B4-BE49-F238E27FC236}">
                <a16:creationId xmlns:a16="http://schemas.microsoft.com/office/drawing/2014/main" id="{81D02627-B9FB-0B3F-9B05-68E47B41C7AC}"/>
              </a:ext>
            </a:extLst>
          </p:cNvPr>
          <p:cNvGrpSpPr/>
          <p:nvPr userDrawn="1"/>
        </p:nvGrpSpPr>
        <p:grpSpPr>
          <a:xfrm>
            <a:off x="-1" y="4138863"/>
            <a:ext cx="12192001" cy="2719138"/>
            <a:chOff x="-1" y="4138863"/>
            <a:chExt cx="12192001" cy="2719138"/>
          </a:xfrm>
        </p:grpSpPr>
        <p:pic>
          <p:nvPicPr>
            <p:cNvPr id="14" name="Image 13">
              <a:extLst>
                <a:ext uri="{FF2B5EF4-FFF2-40B4-BE49-F238E27FC236}">
                  <a16:creationId xmlns:a16="http://schemas.microsoft.com/office/drawing/2014/main" id="{ECC45BD8-CAD7-2DAB-5846-E9817DCEE5A9}"/>
                </a:ext>
              </a:extLst>
            </p:cNvPr>
            <p:cNvPicPr/>
            <p:nvPr userDrawn="1"/>
          </p:nvPicPr>
          <p:blipFill>
            <a:blip r:embed="rId6"/>
            <a:srcRect r="15131" b="6554"/>
            <a:stretch>
              <a:fillRect/>
            </a:stretch>
          </p:blipFill>
          <p:spPr>
            <a:xfrm>
              <a:off x="-1" y="4138863"/>
              <a:ext cx="12192001" cy="2719138"/>
            </a:xfrm>
            <a:prstGeom prst="rect">
              <a:avLst/>
            </a:prstGeom>
          </p:spPr>
        </p:pic>
        <p:pic>
          <p:nvPicPr>
            <p:cNvPr id="15" name="Graphique 14">
              <a:extLst>
                <a:ext uri="{FF2B5EF4-FFF2-40B4-BE49-F238E27FC236}">
                  <a16:creationId xmlns:a16="http://schemas.microsoft.com/office/drawing/2014/main" id="{6189121D-0134-6626-70E8-EA116621642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 t="47376"/>
            <a:stretch>
              <a:fillRect/>
            </a:stretch>
          </p:blipFill>
          <p:spPr>
            <a:xfrm>
              <a:off x="9512963" y="6211922"/>
              <a:ext cx="1109596" cy="379414"/>
            </a:xfrm>
            <a:prstGeom prst="rect">
              <a:avLst/>
            </a:prstGeom>
          </p:spPr>
        </p:pic>
        <p:pic>
          <p:nvPicPr>
            <p:cNvPr id="16" name="Graphique 15">
              <a:extLst>
                <a:ext uri="{FF2B5EF4-FFF2-40B4-BE49-F238E27FC236}">
                  <a16:creationId xmlns:a16="http://schemas.microsoft.com/office/drawing/2014/main" id="{1A17CA83-6649-9F61-33A6-65EDABB229B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 b="47375"/>
            <a:stretch>
              <a:fillRect/>
            </a:stretch>
          </p:blipFill>
          <p:spPr>
            <a:xfrm>
              <a:off x="7807257" y="6184336"/>
              <a:ext cx="1622124" cy="554668"/>
            </a:xfrm>
            <a:prstGeom prst="rect">
              <a:avLst/>
            </a:prstGeom>
          </p:spPr>
        </p:pic>
        <p:pic>
          <p:nvPicPr>
            <p:cNvPr id="17" name="Image 16" descr="Une image contenant texte, capture d’écran, Police, Graphique&#10;&#10;Le contenu généré par l’IA peut être incorrect.">
              <a:extLst>
                <a:ext uri="{FF2B5EF4-FFF2-40B4-BE49-F238E27FC236}">
                  <a16:creationId xmlns:a16="http://schemas.microsoft.com/office/drawing/2014/main" id="{64122D0B-E7B3-02A2-5048-C11959A87EE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/>
            <a:stretch>
              <a:fillRect/>
            </a:stretch>
          </p:blipFill>
          <p:spPr>
            <a:xfrm>
              <a:off x="10701681" y="6339247"/>
              <a:ext cx="1247390" cy="267921"/>
            </a:xfrm>
            <a:prstGeom prst="rect">
              <a:avLst/>
            </a:prstGeom>
          </p:spPr>
        </p:pic>
      </p:grpSp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07BCD23A-96AE-89E3-D619-25E16C0C8E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7989" y="365125"/>
            <a:ext cx="1059581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4FD5F9B-3B7D-64D8-3142-BB03A7BFAD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57989" y="1825625"/>
            <a:ext cx="1059581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4037BDC-8829-5FB4-0215-9F3A9CAC81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82000"/>
                  </a:schemeClr>
                </a:solidFill>
                <a:latin typeface="Fira Sans" panose="020B0503050000020004" pitchFamily="34" charset="0"/>
              </a:defRPr>
            </a:lvl1pPr>
          </a:lstStyle>
          <a:p>
            <a:fld id="{D0075CD4-51AD-2D47-BABA-DEAD3CD880CC}" type="datetimeFigureOut">
              <a:rPr lang="fr-FR"/>
              <a:pPr/>
              <a:t>09/02/2026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63BC817-E6EF-7846-97A3-AF0836E4C47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82000"/>
                  </a:schemeClr>
                </a:solidFill>
                <a:latin typeface="Fira Sans" panose="020B0503050000020004" pitchFamily="34" charset="0"/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C484D70-210B-23E4-8B06-EC08602E94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82000"/>
                  </a:schemeClr>
                </a:solidFill>
                <a:latin typeface="Fira Sans" panose="020B0503050000020004" pitchFamily="34" charset="0"/>
              </a:defRPr>
            </a:lvl1pPr>
          </a:lstStyle>
          <a:p>
            <a:fld id="{ED85F3E7-F5BB-FA4C-8DEF-862B0B434F95}" type="slidenum">
              <a:rPr lang="fr-FR"/>
              <a:pPr/>
              <a:t>‹N°›</a:t>
            </a:fld>
            <a:endParaRPr lang="fr-FR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A0CBF8C-E830-D1F4-50E6-C051B66E6842}"/>
              </a:ext>
            </a:extLst>
          </p:cNvPr>
          <p:cNvSpPr txBox="1"/>
          <p:nvPr userDrawn="1"/>
        </p:nvSpPr>
        <p:spPr>
          <a:xfrm>
            <a:off x="368075" y="6193010"/>
            <a:ext cx="5823284" cy="66499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800" b="0" dirty="0">
                <a:solidFill>
                  <a:schemeClr val="bg1"/>
                </a:solidFill>
                <a:latin typeface="+mj-lt"/>
                <a:ea typeface="+mn-lt"/>
                <a:cs typeface="+mn-lt"/>
              </a:rPr>
              <a:t>Prix de l’entrepreneuriat</a:t>
            </a:r>
            <a:endParaRPr lang="en-US" sz="1800" b="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481267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3" r:id="rId1"/>
    <p:sldLayoutId id="2147483824" r:id="rId2"/>
    <p:sldLayoutId id="2147483825" r:id="rId3"/>
    <p:sldLayoutId id="2147483826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Fira Sans" panose="020B05030500000200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Fira Sans" panose="020B05030500000200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Fira Sans" panose="020B05030500000200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Fira Sans" panose="020B05030500000200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Fira Sans" panose="020B05030500000200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e 12">
            <a:extLst>
              <a:ext uri="{FF2B5EF4-FFF2-40B4-BE49-F238E27FC236}">
                <a16:creationId xmlns:a16="http://schemas.microsoft.com/office/drawing/2014/main" id="{0C5D5988-E218-4F92-FCB8-84483CFB089B}"/>
              </a:ext>
            </a:extLst>
          </p:cNvPr>
          <p:cNvGrpSpPr/>
          <p:nvPr userDrawn="1"/>
        </p:nvGrpSpPr>
        <p:grpSpPr>
          <a:xfrm>
            <a:off x="-1" y="4138863"/>
            <a:ext cx="12192001" cy="2719138"/>
            <a:chOff x="-1" y="4138863"/>
            <a:chExt cx="12192001" cy="2719138"/>
          </a:xfrm>
        </p:grpSpPr>
        <p:pic>
          <p:nvPicPr>
            <p:cNvPr id="14" name="Image 13">
              <a:extLst>
                <a:ext uri="{FF2B5EF4-FFF2-40B4-BE49-F238E27FC236}">
                  <a16:creationId xmlns:a16="http://schemas.microsoft.com/office/drawing/2014/main" id="{674CFBB7-2A88-0045-6400-DCC4D09F72C0}"/>
                </a:ext>
              </a:extLst>
            </p:cNvPr>
            <p:cNvPicPr/>
            <p:nvPr userDrawn="1"/>
          </p:nvPicPr>
          <p:blipFill>
            <a:blip r:embed="rId6"/>
            <a:srcRect r="15131" b="6554"/>
            <a:stretch>
              <a:fillRect/>
            </a:stretch>
          </p:blipFill>
          <p:spPr>
            <a:xfrm>
              <a:off x="-1" y="4138863"/>
              <a:ext cx="12192001" cy="2719138"/>
            </a:xfrm>
            <a:prstGeom prst="rect">
              <a:avLst/>
            </a:prstGeom>
          </p:spPr>
        </p:pic>
        <p:pic>
          <p:nvPicPr>
            <p:cNvPr id="15" name="Graphique 14">
              <a:extLst>
                <a:ext uri="{FF2B5EF4-FFF2-40B4-BE49-F238E27FC236}">
                  <a16:creationId xmlns:a16="http://schemas.microsoft.com/office/drawing/2014/main" id="{AAF7367A-B857-F866-A851-41BCEAB01DD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 t="47376"/>
            <a:stretch>
              <a:fillRect/>
            </a:stretch>
          </p:blipFill>
          <p:spPr>
            <a:xfrm>
              <a:off x="9512963" y="6211922"/>
              <a:ext cx="1109596" cy="379414"/>
            </a:xfrm>
            <a:prstGeom prst="rect">
              <a:avLst/>
            </a:prstGeom>
          </p:spPr>
        </p:pic>
        <p:pic>
          <p:nvPicPr>
            <p:cNvPr id="16" name="Graphique 15">
              <a:extLst>
                <a:ext uri="{FF2B5EF4-FFF2-40B4-BE49-F238E27FC236}">
                  <a16:creationId xmlns:a16="http://schemas.microsoft.com/office/drawing/2014/main" id="{7866AD9A-B42A-F612-F2F2-3EACACFEE57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 b="47375"/>
            <a:stretch>
              <a:fillRect/>
            </a:stretch>
          </p:blipFill>
          <p:spPr>
            <a:xfrm>
              <a:off x="7807257" y="6184336"/>
              <a:ext cx="1622124" cy="554668"/>
            </a:xfrm>
            <a:prstGeom prst="rect">
              <a:avLst/>
            </a:prstGeom>
          </p:spPr>
        </p:pic>
        <p:pic>
          <p:nvPicPr>
            <p:cNvPr id="17" name="Image 16" descr="Une image contenant texte, capture d’écran, Police, Graphique&#10;&#10;Le contenu généré par l’IA peut être incorrect.">
              <a:extLst>
                <a:ext uri="{FF2B5EF4-FFF2-40B4-BE49-F238E27FC236}">
                  <a16:creationId xmlns:a16="http://schemas.microsoft.com/office/drawing/2014/main" id="{D12E87CE-2ED7-764C-FAD8-7FEA216494B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/>
            <a:stretch>
              <a:fillRect/>
            </a:stretch>
          </p:blipFill>
          <p:spPr>
            <a:xfrm>
              <a:off x="10701681" y="6339247"/>
              <a:ext cx="1247390" cy="267921"/>
            </a:xfrm>
            <a:prstGeom prst="rect">
              <a:avLst/>
            </a:prstGeom>
          </p:spPr>
        </p:pic>
      </p:grpSp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07BCD23A-96AE-89E3-D619-25E16C0C8E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7989" y="365125"/>
            <a:ext cx="1059581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4FD5F9B-3B7D-64D8-3142-BB03A7BFAD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57989" y="1825625"/>
            <a:ext cx="1059581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4037BDC-8829-5FB4-0215-9F3A9CAC81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82000"/>
                  </a:schemeClr>
                </a:solidFill>
                <a:latin typeface="Fira Sans" panose="020B0503050000020004" pitchFamily="34" charset="0"/>
              </a:defRPr>
            </a:lvl1pPr>
          </a:lstStyle>
          <a:p>
            <a:fld id="{D0075CD4-51AD-2D47-BABA-DEAD3CD880CC}" type="datetimeFigureOut">
              <a:rPr lang="fr-FR"/>
              <a:pPr/>
              <a:t>09/02/2026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63BC817-E6EF-7846-97A3-AF0836E4C47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82000"/>
                  </a:schemeClr>
                </a:solidFill>
                <a:latin typeface="Fira Sans" panose="020B0503050000020004" pitchFamily="34" charset="0"/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C484D70-210B-23E4-8B06-EC08602E94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82000"/>
                  </a:schemeClr>
                </a:solidFill>
                <a:latin typeface="Fira Sans" panose="020B0503050000020004" pitchFamily="34" charset="0"/>
              </a:defRPr>
            </a:lvl1pPr>
          </a:lstStyle>
          <a:p>
            <a:fld id="{ED85F3E7-F5BB-FA4C-8DEF-862B0B434F95}" type="slidenum">
              <a:rPr lang="fr-FR"/>
              <a:pPr/>
              <a:t>‹N°›</a:t>
            </a:fld>
            <a:endParaRPr lang="fr-FR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A0CBF8C-E830-D1F4-50E6-C051B66E6842}"/>
              </a:ext>
            </a:extLst>
          </p:cNvPr>
          <p:cNvSpPr txBox="1"/>
          <p:nvPr userDrawn="1"/>
        </p:nvSpPr>
        <p:spPr>
          <a:xfrm>
            <a:off x="368075" y="6193010"/>
            <a:ext cx="5823284" cy="66499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800" b="0" dirty="0">
                <a:solidFill>
                  <a:schemeClr val="bg1"/>
                </a:solidFill>
                <a:latin typeface="+mj-lt"/>
                <a:ea typeface="+mn-lt"/>
                <a:cs typeface="+mn-lt"/>
              </a:rPr>
              <a:t>Prix de l’innovation</a:t>
            </a:r>
            <a:endParaRPr lang="en-US" sz="1800" b="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880400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8" r:id="rId1"/>
    <p:sldLayoutId id="2147483829" r:id="rId2"/>
    <p:sldLayoutId id="2147483830" r:id="rId3"/>
    <p:sldLayoutId id="2147483831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Fira Sans" panose="020B05030500000200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Fira Sans" panose="020B05030500000200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Fira Sans" panose="020B05030500000200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Fira Sans" panose="020B05030500000200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Fira Sans" panose="020B05030500000200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e 12">
            <a:extLst>
              <a:ext uri="{FF2B5EF4-FFF2-40B4-BE49-F238E27FC236}">
                <a16:creationId xmlns:a16="http://schemas.microsoft.com/office/drawing/2014/main" id="{76320883-BC79-5E2B-D3F0-E174D5C0A19A}"/>
              </a:ext>
            </a:extLst>
          </p:cNvPr>
          <p:cNvGrpSpPr/>
          <p:nvPr userDrawn="1"/>
        </p:nvGrpSpPr>
        <p:grpSpPr>
          <a:xfrm>
            <a:off x="-1" y="4138863"/>
            <a:ext cx="12192001" cy="2719138"/>
            <a:chOff x="-1" y="4138863"/>
            <a:chExt cx="12192001" cy="2719138"/>
          </a:xfrm>
        </p:grpSpPr>
        <p:pic>
          <p:nvPicPr>
            <p:cNvPr id="14" name="Image 13">
              <a:extLst>
                <a:ext uri="{FF2B5EF4-FFF2-40B4-BE49-F238E27FC236}">
                  <a16:creationId xmlns:a16="http://schemas.microsoft.com/office/drawing/2014/main" id="{3B291F66-E597-BE6F-332A-F9DA5E2311A4}"/>
                </a:ext>
              </a:extLst>
            </p:cNvPr>
            <p:cNvPicPr/>
            <p:nvPr userDrawn="1"/>
          </p:nvPicPr>
          <p:blipFill>
            <a:blip r:embed="rId6"/>
            <a:srcRect r="15131" b="6554"/>
            <a:stretch>
              <a:fillRect/>
            </a:stretch>
          </p:blipFill>
          <p:spPr>
            <a:xfrm>
              <a:off x="-1" y="4138863"/>
              <a:ext cx="12192001" cy="2719138"/>
            </a:xfrm>
            <a:prstGeom prst="rect">
              <a:avLst/>
            </a:prstGeom>
          </p:spPr>
        </p:pic>
        <p:pic>
          <p:nvPicPr>
            <p:cNvPr id="15" name="Graphique 14">
              <a:extLst>
                <a:ext uri="{FF2B5EF4-FFF2-40B4-BE49-F238E27FC236}">
                  <a16:creationId xmlns:a16="http://schemas.microsoft.com/office/drawing/2014/main" id="{A135A3AD-A3D0-A458-ABA6-1FE77A71E11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 t="47376"/>
            <a:stretch>
              <a:fillRect/>
            </a:stretch>
          </p:blipFill>
          <p:spPr>
            <a:xfrm>
              <a:off x="9512963" y="6211922"/>
              <a:ext cx="1109596" cy="379414"/>
            </a:xfrm>
            <a:prstGeom prst="rect">
              <a:avLst/>
            </a:prstGeom>
          </p:spPr>
        </p:pic>
        <p:pic>
          <p:nvPicPr>
            <p:cNvPr id="16" name="Graphique 15">
              <a:extLst>
                <a:ext uri="{FF2B5EF4-FFF2-40B4-BE49-F238E27FC236}">
                  <a16:creationId xmlns:a16="http://schemas.microsoft.com/office/drawing/2014/main" id="{9CADB435-B77E-E64A-2EEF-186D475E2CF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 b="47375"/>
            <a:stretch>
              <a:fillRect/>
            </a:stretch>
          </p:blipFill>
          <p:spPr>
            <a:xfrm>
              <a:off x="7807257" y="6184336"/>
              <a:ext cx="1622124" cy="554668"/>
            </a:xfrm>
            <a:prstGeom prst="rect">
              <a:avLst/>
            </a:prstGeom>
          </p:spPr>
        </p:pic>
        <p:pic>
          <p:nvPicPr>
            <p:cNvPr id="17" name="Image 16" descr="Une image contenant texte, capture d’écran, Police, Graphique&#10;&#10;Le contenu généré par l’IA peut être incorrect.">
              <a:extLst>
                <a:ext uri="{FF2B5EF4-FFF2-40B4-BE49-F238E27FC236}">
                  <a16:creationId xmlns:a16="http://schemas.microsoft.com/office/drawing/2014/main" id="{E63DAB87-8BCA-5FC8-3D40-B5B9A155CD4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/>
            <a:stretch>
              <a:fillRect/>
            </a:stretch>
          </p:blipFill>
          <p:spPr>
            <a:xfrm>
              <a:off x="10701681" y="6339247"/>
              <a:ext cx="1247390" cy="267921"/>
            </a:xfrm>
            <a:prstGeom prst="rect">
              <a:avLst/>
            </a:prstGeom>
          </p:spPr>
        </p:pic>
      </p:grpSp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07BCD23A-96AE-89E3-D619-25E16C0C8E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7989" y="365125"/>
            <a:ext cx="1059581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4FD5F9B-3B7D-64D8-3142-BB03A7BFAD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57989" y="1825625"/>
            <a:ext cx="1059581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4037BDC-8829-5FB4-0215-9F3A9CAC81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82000"/>
                  </a:schemeClr>
                </a:solidFill>
                <a:latin typeface="Fira Sans" panose="020B0503050000020004" pitchFamily="34" charset="0"/>
              </a:defRPr>
            </a:lvl1pPr>
          </a:lstStyle>
          <a:p>
            <a:fld id="{D0075CD4-51AD-2D47-BABA-DEAD3CD880CC}" type="datetimeFigureOut">
              <a:rPr lang="fr-FR"/>
              <a:pPr/>
              <a:t>09/02/2026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63BC817-E6EF-7846-97A3-AF0836E4C47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82000"/>
                  </a:schemeClr>
                </a:solidFill>
                <a:latin typeface="Fira Sans" panose="020B0503050000020004" pitchFamily="34" charset="0"/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C484D70-210B-23E4-8B06-EC08602E94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82000"/>
                  </a:schemeClr>
                </a:solidFill>
                <a:latin typeface="Fira Sans" panose="020B0503050000020004" pitchFamily="34" charset="0"/>
              </a:defRPr>
            </a:lvl1pPr>
          </a:lstStyle>
          <a:p>
            <a:fld id="{ED85F3E7-F5BB-FA4C-8DEF-862B0B434F95}" type="slidenum">
              <a:rPr lang="fr-FR"/>
              <a:pPr/>
              <a:t>‹N°›</a:t>
            </a:fld>
            <a:endParaRPr lang="fr-FR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A0CBF8C-E830-D1F4-50E6-C051B66E6842}"/>
              </a:ext>
            </a:extLst>
          </p:cNvPr>
          <p:cNvSpPr txBox="1"/>
          <p:nvPr userDrawn="1"/>
        </p:nvSpPr>
        <p:spPr>
          <a:xfrm>
            <a:off x="368075" y="6193010"/>
            <a:ext cx="5823284" cy="66499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800" b="0" dirty="0">
                <a:solidFill>
                  <a:schemeClr val="bg1"/>
                </a:solidFill>
                <a:latin typeface="+mj-lt"/>
                <a:ea typeface="+mn-lt"/>
                <a:cs typeface="+mn-lt"/>
              </a:rPr>
              <a:t>Prix du développement durable</a:t>
            </a:r>
            <a:endParaRPr lang="en-US" sz="1800" b="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855806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3" r:id="rId1"/>
    <p:sldLayoutId id="2147483834" r:id="rId2"/>
    <p:sldLayoutId id="2147483835" r:id="rId3"/>
    <p:sldLayoutId id="2147483836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Fira Sans" panose="020B05030500000200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Fira Sans" panose="020B05030500000200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Fira Sans" panose="020B05030500000200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Fira Sans" panose="020B05030500000200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Fira Sans" panose="020B05030500000200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emf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4.svg"/><Relationship Id="rId11" Type="http://schemas.openxmlformats.org/officeDocument/2006/relationships/image" Target="../media/image29.png"/><Relationship Id="rId5" Type="http://schemas.openxmlformats.org/officeDocument/2006/relationships/image" Target="../media/image23.png"/><Relationship Id="rId10" Type="http://schemas.openxmlformats.org/officeDocument/2006/relationships/image" Target="../media/image28.emf"/><Relationship Id="rId4" Type="http://schemas.openxmlformats.org/officeDocument/2006/relationships/image" Target="../media/image22.svg"/><Relationship Id="rId9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jpg"/><Relationship Id="rId7" Type="http://schemas.openxmlformats.org/officeDocument/2006/relationships/image" Target="../media/image34.jpeg"/><Relationship Id="rId2" Type="http://schemas.openxmlformats.org/officeDocument/2006/relationships/hyperlink" Target="https://youtu.be/K9BjTMMrZdk?si=UmBbRMuMG7Hw6rX3" TargetMode="Externa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3.jpeg"/><Relationship Id="rId5" Type="http://schemas.openxmlformats.org/officeDocument/2006/relationships/image" Target="../media/image32.png"/><Relationship Id="rId4" Type="http://schemas.openxmlformats.org/officeDocument/2006/relationships/image" Target="../media/image31.jpg"/><Relationship Id="rId9" Type="http://schemas.openxmlformats.org/officeDocument/2006/relationships/image" Target="../media/image36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0.jp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A97CC1D8-DEA7-28BD-5A84-0014F11EF7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i="1" dirty="0">
                <a:solidFill>
                  <a:prstClr val="white"/>
                </a:solidFill>
              </a:rPr>
              <a:t>Jury </a:t>
            </a:r>
            <a:br>
              <a:rPr lang="fr-FR" i="1" dirty="0">
                <a:solidFill>
                  <a:prstClr val="white"/>
                </a:solidFill>
              </a:rPr>
            </a:br>
            <a:r>
              <a:rPr lang="fr-FR" i="1" dirty="0">
                <a:solidFill>
                  <a:prstClr val="white"/>
                </a:solidFill>
              </a:rPr>
              <a:t>Le XX </a:t>
            </a:r>
            <a:r>
              <a:rPr lang="fr-FR" i="1" dirty="0" err="1">
                <a:solidFill>
                  <a:prstClr val="white"/>
                </a:solidFill>
              </a:rPr>
              <a:t>XX</a:t>
            </a:r>
            <a:r>
              <a:rPr lang="fr-FR" i="1" dirty="0">
                <a:solidFill>
                  <a:prstClr val="white"/>
                </a:solidFill>
              </a:rPr>
              <a:t> 2026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681459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D5786F-E8FF-17B7-8A8C-CC165D5786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Connecteur droit 11" hidden="1">
            <a:extLst>
              <a:ext uri="{FF2B5EF4-FFF2-40B4-BE49-F238E27FC236}">
                <a16:creationId xmlns:a16="http://schemas.microsoft.com/office/drawing/2014/main" id="{6456721A-68CB-BF4E-4543-A0BE9248ACF1}"/>
              </a:ext>
            </a:extLst>
          </p:cNvPr>
          <p:cNvCxnSpPr/>
          <p:nvPr/>
        </p:nvCxnSpPr>
        <p:spPr>
          <a:xfrm>
            <a:off x="894679" y="5622687"/>
            <a:ext cx="8273360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Image 5" descr="Une image contenant symbole, cercle, Graphique, logo&#10;&#10;Le contenu généré par l’IA peut être incorrect.">
            <a:extLst>
              <a:ext uri="{FF2B5EF4-FFF2-40B4-BE49-F238E27FC236}">
                <a16:creationId xmlns:a16="http://schemas.microsoft.com/office/drawing/2014/main" id="{D1E40384-8F96-9273-EF7A-2BF00FED4B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427" y="1564831"/>
            <a:ext cx="3199306" cy="3199306"/>
          </a:xfrm>
          <a:prstGeom prst="rect">
            <a:avLst/>
          </a:prstGeom>
        </p:spPr>
      </p:pic>
      <p:sp>
        <p:nvSpPr>
          <p:cNvPr id="3" name="Titre 2">
            <a:extLst>
              <a:ext uri="{FF2B5EF4-FFF2-40B4-BE49-F238E27FC236}">
                <a16:creationId xmlns:a16="http://schemas.microsoft.com/office/drawing/2014/main" id="{8BA83928-8853-0F8D-6E06-38E9FCAA37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096" y="269431"/>
            <a:ext cx="7025569" cy="5728025"/>
          </a:xfrm>
        </p:spPr>
        <p:txBody>
          <a:bodyPr/>
          <a:lstStyle/>
          <a:p>
            <a:r>
              <a:rPr lang="fr-FR" sz="6000" i="1" dirty="0"/>
              <a:t>Les Trophées </a:t>
            </a:r>
            <a:br>
              <a:rPr lang="fr-FR" sz="6000" i="1" dirty="0"/>
            </a:br>
            <a:r>
              <a:rPr lang="fr-FR" sz="6000" i="1" dirty="0"/>
              <a:t>du Commerce</a:t>
            </a:r>
            <a:br>
              <a:rPr lang="fr-FR" dirty="0"/>
            </a:br>
            <a:br>
              <a:rPr lang="fr-FR" dirty="0"/>
            </a:br>
            <a:r>
              <a:rPr lang="fr-FR" dirty="0"/>
              <a:t>Agenda et règles </a:t>
            </a:r>
            <a:br>
              <a:rPr lang="fr-FR" dirty="0"/>
            </a:br>
            <a:r>
              <a:rPr lang="fr-FR" dirty="0"/>
              <a:t>du jeu de la journée</a:t>
            </a:r>
          </a:p>
        </p:txBody>
      </p:sp>
    </p:spTree>
    <p:extLst>
      <p:ext uri="{BB962C8B-B14F-4D97-AF65-F5344CB8AC3E}">
        <p14:creationId xmlns:p14="http://schemas.microsoft.com/office/powerpoint/2010/main" val="1545641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Espace réservé du contenu 7" descr="Une image contenant capture d’écran, Police, Graphique, symbole&#10;&#10;Le contenu généré par l’IA peut être incorrect.">
            <a:extLst>
              <a:ext uri="{FF2B5EF4-FFF2-40B4-BE49-F238E27FC236}">
                <a16:creationId xmlns:a16="http://schemas.microsoft.com/office/drawing/2014/main" id="{B664F838-2C65-A6F9-D3FD-6C09097032E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941388" y="2146301"/>
            <a:ext cx="3073400" cy="3073400"/>
          </a:xfr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EFDF13C0-45BD-9BDE-29B9-4C3F8D8B5F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Agenda de la journée</a:t>
            </a:r>
            <a:endParaRPr lang="fr-FR" i="1" dirty="0">
              <a:latin typeface="+mn-lt"/>
            </a:endParaRP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DB8D069-FB46-23C6-FE6E-4E55A12DD41F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pPr marL="0" lvl="0" indent="0" fontAlgn="base">
              <a:lnSpc>
                <a:spcPct val="100000"/>
              </a:lnSpc>
              <a:spcBef>
                <a:spcPts val="0"/>
              </a:spcBef>
              <a:spcAft>
                <a:spcPts val="3000"/>
              </a:spcAft>
              <a:buNone/>
              <a:defRPr/>
            </a:pPr>
            <a:r>
              <a:rPr lang="fr-FR" b="1" dirty="0" err="1">
                <a:solidFill>
                  <a:prstClr val="white"/>
                </a:solidFill>
                <a:highlight>
                  <a:srgbClr val="FF006E"/>
                </a:highlight>
              </a:rPr>
              <a:t>XXh</a:t>
            </a:r>
            <a:r>
              <a:rPr lang="fr-FR" b="1" dirty="0">
                <a:solidFill>
                  <a:prstClr val="white"/>
                </a:solidFill>
                <a:highlight>
                  <a:srgbClr val="FF006E"/>
                </a:highlight>
              </a:rPr>
              <a:t> </a:t>
            </a:r>
            <a:r>
              <a:rPr lang="fr-FR" dirty="0">
                <a:solidFill>
                  <a:srgbClr val="373CF5">
                    <a:lumMod val="50000"/>
                  </a:srgbClr>
                </a:solidFill>
              </a:rPr>
              <a:t> - </a:t>
            </a:r>
            <a:r>
              <a:rPr lang="fr-FR" b="1" dirty="0">
                <a:solidFill>
                  <a:srgbClr val="373CF5">
                    <a:lumMod val="50000"/>
                  </a:srgbClr>
                </a:solidFill>
              </a:rPr>
              <a:t>Début du comité d’analyse</a:t>
            </a:r>
          </a:p>
          <a:p>
            <a:pPr marL="0" lvl="0" indent="0" fontAlgn="base">
              <a:spcAft>
                <a:spcPts val="3000"/>
              </a:spcAft>
              <a:buNone/>
            </a:pPr>
            <a:r>
              <a:rPr lang="fr-FR" b="1" dirty="0" err="1">
                <a:solidFill>
                  <a:prstClr val="white"/>
                </a:solidFill>
                <a:highlight>
                  <a:srgbClr val="FF006E"/>
                </a:highlight>
              </a:rPr>
              <a:t>XXh</a:t>
            </a:r>
            <a:r>
              <a:rPr lang="fr-FR" b="1" dirty="0">
                <a:solidFill>
                  <a:prstClr val="white"/>
                </a:solidFill>
                <a:highlight>
                  <a:srgbClr val="FF006E"/>
                </a:highlight>
              </a:rPr>
              <a:t> </a:t>
            </a:r>
            <a:r>
              <a:rPr lang="fr-FR" dirty="0">
                <a:solidFill>
                  <a:srgbClr val="373CF5">
                    <a:lumMod val="50000"/>
                  </a:srgbClr>
                </a:solidFill>
              </a:rPr>
              <a:t> - </a:t>
            </a:r>
            <a:r>
              <a:rPr lang="fr-FR" b="1" dirty="0">
                <a:solidFill>
                  <a:srgbClr val="373CF5">
                    <a:lumMod val="50000"/>
                  </a:srgbClr>
                </a:solidFill>
              </a:rPr>
              <a:t>Cocktail déjeunatoire</a:t>
            </a:r>
          </a:p>
          <a:p>
            <a:pPr marL="0" lvl="0" indent="0" fontAlgn="base">
              <a:spcAft>
                <a:spcPts val="3000"/>
              </a:spcAft>
              <a:buNone/>
            </a:pPr>
            <a:r>
              <a:rPr lang="fr-FR" b="1" dirty="0" err="1">
                <a:solidFill>
                  <a:prstClr val="white"/>
                </a:solidFill>
                <a:highlight>
                  <a:srgbClr val="FF006E"/>
                </a:highlight>
              </a:rPr>
              <a:t>XXh</a:t>
            </a:r>
            <a:r>
              <a:rPr lang="fr-FR" b="1" dirty="0">
                <a:solidFill>
                  <a:prstClr val="white"/>
                </a:solidFill>
                <a:highlight>
                  <a:srgbClr val="FF006E"/>
                </a:highlight>
              </a:rPr>
              <a:t> </a:t>
            </a:r>
            <a:r>
              <a:rPr lang="fr-FR" dirty="0">
                <a:solidFill>
                  <a:srgbClr val="373CF5">
                    <a:lumMod val="50000"/>
                  </a:srgbClr>
                </a:solidFill>
              </a:rPr>
              <a:t> - </a:t>
            </a:r>
            <a:r>
              <a:rPr lang="fr-FR" b="1" dirty="0">
                <a:solidFill>
                  <a:srgbClr val="373CF5">
                    <a:lumMod val="50000"/>
                  </a:srgbClr>
                </a:solidFill>
              </a:rPr>
              <a:t>Reprise du comité d’analyse</a:t>
            </a:r>
          </a:p>
          <a:p>
            <a:pPr marL="0" lvl="0" indent="0" fontAlgn="base">
              <a:spcAft>
                <a:spcPts val="3000"/>
              </a:spcAft>
              <a:buNone/>
            </a:pPr>
            <a:r>
              <a:rPr lang="fr-FR" b="1" dirty="0" err="1">
                <a:solidFill>
                  <a:prstClr val="white"/>
                </a:solidFill>
                <a:highlight>
                  <a:srgbClr val="FF006E"/>
                </a:highlight>
              </a:rPr>
              <a:t>XXh</a:t>
            </a:r>
            <a:r>
              <a:rPr lang="fr-FR" b="1" dirty="0">
                <a:solidFill>
                  <a:prstClr val="white"/>
                </a:solidFill>
                <a:highlight>
                  <a:srgbClr val="FF006E"/>
                </a:highlight>
              </a:rPr>
              <a:t> </a:t>
            </a:r>
            <a:r>
              <a:rPr lang="fr-FR" dirty="0">
                <a:solidFill>
                  <a:srgbClr val="373CF5">
                    <a:lumMod val="50000"/>
                  </a:srgbClr>
                </a:solidFill>
              </a:rPr>
              <a:t> - </a:t>
            </a:r>
            <a:r>
              <a:rPr lang="fr-FR" b="1" dirty="0">
                <a:solidFill>
                  <a:srgbClr val="373CF5">
                    <a:lumMod val="50000"/>
                  </a:srgbClr>
                </a:solidFill>
              </a:rPr>
              <a:t>Fin et cocktail apéritif</a:t>
            </a:r>
          </a:p>
        </p:txBody>
      </p:sp>
    </p:spTree>
    <p:extLst>
      <p:ext uri="{BB962C8B-B14F-4D97-AF65-F5344CB8AC3E}">
        <p14:creationId xmlns:p14="http://schemas.microsoft.com/office/powerpoint/2010/main" val="41088294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FDF13C0-45BD-9BDE-29B9-4C3F8D8B5F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Règles du jeu de la journée</a:t>
            </a:r>
            <a:endParaRPr lang="fr-FR" sz="2700" i="1" dirty="0">
              <a:latin typeface="+mn-lt"/>
            </a:endParaRP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83AEA09C-42DE-789F-8D04-AEA8AFB6167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81E531CA-0D41-A4EC-AEAF-E34F67FFECF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dirty="0"/>
              <a:t>Membres du Jury National</a:t>
            </a:r>
          </a:p>
        </p:txBody>
      </p:sp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CD9BB5B2-D7C8-D087-69FF-863529AB091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0D66445C-EAEF-D6DE-EA23-C1A0DCBB34F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/>
              <a:t>Dossiers de candidatures à départager </a:t>
            </a:r>
            <a:br>
              <a:rPr lang="fr-FR" dirty="0"/>
            </a:br>
            <a:r>
              <a:rPr lang="fr-FR" dirty="0"/>
              <a:t>au total</a:t>
            </a:r>
          </a:p>
        </p:txBody>
      </p:sp>
      <p:sp>
        <p:nvSpPr>
          <p:cNvPr id="11" name="Espace réservé pour une image  10">
            <a:extLst>
              <a:ext uri="{FF2B5EF4-FFF2-40B4-BE49-F238E27FC236}">
                <a16:creationId xmlns:a16="http://schemas.microsoft.com/office/drawing/2014/main" id="{9EAB7503-1C5C-55EB-74AC-4ED0481DF6D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0604DF2F-DB79-6D5B-8B38-D93DB21C303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fr-FR" dirty="0"/>
              <a:t>Groupes de Jury, répartis en X salles </a:t>
            </a:r>
          </a:p>
          <a:p>
            <a:r>
              <a:rPr lang="fr-FR" sz="1800" dirty="0">
                <a:solidFill>
                  <a:schemeClr val="bg2">
                    <a:lumMod val="50000"/>
                  </a:schemeClr>
                </a:solidFill>
              </a:rPr>
              <a:t>Par salle : X membres et X dossiers à analyser</a:t>
            </a:r>
          </a:p>
        </p:txBody>
      </p:sp>
    </p:spTree>
    <p:extLst>
      <p:ext uri="{BB962C8B-B14F-4D97-AF65-F5344CB8AC3E}">
        <p14:creationId xmlns:p14="http://schemas.microsoft.com/office/powerpoint/2010/main" val="20492632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30250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0A4AA8C5-706B-863C-779D-E287351747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 algn="l">
              <a:spcAft>
                <a:spcPts val="1800"/>
              </a:spcAft>
              <a:defRPr/>
            </a:pPr>
            <a:r>
              <a:rPr lang="fr-FR" sz="2400" dirty="0">
                <a:solidFill>
                  <a:prstClr val="white"/>
                </a:solidFill>
                <a:latin typeface="Fira Sans"/>
              </a:rPr>
              <a:t>Ordre </a:t>
            </a:r>
            <a:r>
              <a:rPr lang="fr-FR" sz="2400" dirty="0">
                <a:solidFill>
                  <a:prstClr val="white"/>
                </a:solidFill>
                <a:latin typeface="+mn-lt"/>
              </a:rPr>
              <a:t>du</a:t>
            </a:r>
            <a:r>
              <a:rPr lang="fr-FR" sz="2400" dirty="0">
                <a:solidFill>
                  <a:prstClr val="white"/>
                </a:solidFill>
                <a:latin typeface="Fira Sans"/>
              </a:rPr>
              <a:t> jour</a:t>
            </a:r>
            <a:br>
              <a:rPr lang="fr-FR" sz="2400" dirty="0">
                <a:solidFill>
                  <a:prstClr val="white"/>
                </a:solidFill>
                <a:latin typeface="Fira Sans"/>
              </a:rPr>
            </a:br>
            <a:br>
              <a:rPr lang="fr-FR" sz="2400" dirty="0">
                <a:solidFill>
                  <a:prstClr val="white"/>
                </a:solidFill>
              </a:rPr>
            </a:br>
            <a:r>
              <a:rPr lang="fr-FR" i="1" dirty="0">
                <a:solidFill>
                  <a:prstClr val="white"/>
                </a:solidFill>
              </a:rPr>
              <a:t>Le réseau des CCI </a:t>
            </a:r>
            <a:br>
              <a:rPr lang="fr-FR" sz="3200" dirty="0">
                <a:solidFill>
                  <a:prstClr val="white"/>
                </a:solidFill>
              </a:rPr>
            </a:br>
            <a:r>
              <a:rPr lang="fr-FR" sz="3200" dirty="0">
                <a:solidFill>
                  <a:prstClr val="white"/>
                </a:solidFill>
                <a:latin typeface="+mn-lt"/>
              </a:rPr>
              <a:t>Présentation du réseau</a:t>
            </a:r>
            <a:br>
              <a:rPr lang="fr-FR" sz="3200" dirty="0">
                <a:solidFill>
                  <a:prstClr val="white"/>
                </a:solidFill>
              </a:rPr>
            </a:br>
            <a:br>
              <a:rPr lang="fr-FR" sz="3200" dirty="0">
                <a:solidFill>
                  <a:prstClr val="white"/>
                </a:solidFill>
              </a:rPr>
            </a:br>
            <a:r>
              <a:rPr lang="fr-FR" i="1" dirty="0">
                <a:solidFill>
                  <a:prstClr val="white"/>
                </a:solidFill>
              </a:rPr>
              <a:t>Les Trophées du Commerce </a:t>
            </a:r>
            <a:br>
              <a:rPr lang="fr-FR" sz="3200" dirty="0">
                <a:solidFill>
                  <a:prstClr val="white"/>
                </a:solidFill>
              </a:rPr>
            </a:br>
            <a:r>
              <a:rPr lang="fr-FR" sz="3200" dirty="0">
                <a:solidFill>
                  <a:prstClr val="white"/>
                </a:solidFill>
                <a:latin typeface="+mn-lt"/>
              </a:rPr>
              <a:t>Présentation de l’initiative </a:t>
            </a:r>
            <a:br>
              <a:rPr lang="fr-FR" sz="3200" dirty="0">
                <a:solidFill>
                  <a:prstClr val="white"/>
                </a:solidFill>
                <a:latin typeface="+mn-lt"/>
              </a:rPr>
            </a:br>
            <a:r>
              <a:rPr lang="fr-FR" sz="3200" dirty="0">
                <a:solidFill>
                  <a:prstClr val="white"/>
                </a:solidFill>
                <a:latin typeface="+mn-lt"/>
              </a:rPr>
              <a:t>Agenda et règles du jeu de la journée</a:t>
            </a:r>
            <a:endParaRPr lang="fr-FR" sz="3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793012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Connecteur droit 11" hidden="1">
            <a:extLst>
              <a:ext uri="{FF2B5EF4-FFF2-40B4-BE49-F238E27FC236}">
                <a16:creationId xmlns:a16="http://schemas.microsoft.com/office/drawing/2014/main" id="{4FAE885A-19C8-6503-B40E-FD4D13C973FE}"/>
              </a:ext>
            </a:extLst>
          </p:cNvPr>
          <p:cNvCxnSpPr/>
          <p:nvPr/>
        </p:nvCxnSpPr>
        <p:spPr>
          <a:xfrm>
            <a:off x="894679" y="5622687"/>
            <a:ext cx="8273360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Image 5" descr="Une image contenant symbole, cercle, Graphique, logo&#10;&#10;Le contenu généré par l’IA peut être incorrect.">
            <a:extLst>
              <a:ext uri="{FF2B5EF4-FFF2-40B4-BE49-F238E27FC236}">
                <a16:creationId xmlns:a16="http://schemas.microsoft.com/office/drawing/2014/main" id="{EF5881C1-0689-CC7A-F119-11EB10B623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427" y="1564831"/>
            <a:ext cx="3199306" cy="3199306"/>
          </a:xfrm>
          <a:prstGeom prst="rect">
            <a:avLst/>
          </a:prstGeom>
        </p:spPr>
      </p:pic>
      <p:sp>
        <p:nvSpPr>
          <p:cNvPr id="3" name="Titre 2">
            <a:extLst>
              <a:ext uri="{FF2B5EF4-FFF2-40B4-BE49-F238E27FC236}">
                <a16:creationId xmlns:a16="http://schemas.microsoft.com/office/drawing/2014/main" id="{C8D16048-6DD0-1D86-62A3-8ACA343EA1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 réseau des CCI</a:t>
            </a:r>
            <a:br>
              <a:rPr lang="fr-FR" dirty="0"/>
            </a:br>
            <a:br>
              <a:rPr lang="fr-FR" dirty="0"/>
            </a:br>
            <a:r>
              <a:rPr lang="fr-FR" dirty="0"/>
              <a:t>Présentation</a:t>
            </a:r>
            <a:br>
              <a:rPr lang="fr-FR" dirty="0"/>
            </a:br>
            <a:r>
              <a:rPr lang="fr-FR" dirty="0"/>
              <a:t>du réseau</a:t>
            </a:r>
          </a:p>
        </p:txBody>
      </p:sp>
    </p:spTree>
    <p:extLst>
      <p:ext uri="{BB962C8B-B14F-4D97-AF65-F5344CB8AC3E}">
        <p14:creationId xmlns:p14="http://schemas.microsoft.com/office/powerpoint/2010/main" val="684528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EA705E-89DA-175A-D9EA-4E7AC15D34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TextBox 4">
            <a:extLst>
              <a:ext uri="{FF2B5EF4-FFF2-40B4-BE49-F238E27FC236}">
                <a16:creationId xmlns:a16="http://schemas.microsoft.com/office/drawing/2014/main" id="{0C1616DF-5138-A0FD-E042-7E327EB44E53}"/>
              </a:ext>
            </a:extLst>
          </p:cNvPr>
          <p:cNvSpPr txBox="1"/>
          <p:nvPr/>
        </p:nvSpPr>
        <p:spPr>
          <a:xfrm>
            <a:off x="645360" y="2111437"/>
            <a:ext cx="2010685" cy="599596"/>
          </a:xfrm>
          <a:prstGeom prst="rect">
            <a:avLst/>
          </a:prstGeom>
          <a:noFill/>
        </p:spPr>
        <p:txBody>
          <a:bodyPr wrap="square" lIns="48000" tIns="48000" rIns="48000" bIns="48000" anchor="ctr">
            <a:noAutofit/>
          </a:bodyPr>
          <a:lstStyle>
            <a:defPPr marL="0" marR="0" indent="0" algn="l" defTabSz="457189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9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1pPr>
            <a:lvl2pPr marL="0" marR="0" indent="228594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2pPr>
            <a:lvl3pPr marL="0" marR="0" indent="457189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3pPr>
            <a:lvl4pPr marL="0" marR="0" indent="685783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4pPr>
            <a:lvl5pPr marL="0" marR="0" indent="914377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5pPr>
            <a:lvl6pPr marL="0" marR="0" indent="1142971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6pPr>
            <a:lvl7pPr marL="0" marR="0" indent="1371566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7pPr>
            <a:lvl8pPr marL="0" marR="0" indent="1600160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8pPr>
            <a:lvl9pPr marL="0" marR="0" indent="1828754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9pPr>
          </a:lstStyle>
          <a:p>
            <a:pPr defTabSz="1219108"/>
            <a:r>
              <a:rPr lang="fr-FR" sz="2667" cap="all" dirty="0">
                <a:solidFill>
                  <a:srgbClr val="373CF5"/>
                </a:solidFill>
                <a:latin typeface="+mj-lt"/>
              </a:rPr>
              <a:t>DIMENSION</a:t>
            </a:r>
            <a:endParaRPr lang="fr-FR" sz="4267" dirty="0">
              <a:solidFill>
                <a:srgbClr val="373CF5"/>
              </a:solidFill>
              <a:latin typeface="+mj-lt"/>
            </a:endParaRPr>
          </a:p>
        </p:txBody>
      </p:sp>
      <p:sp>
        <p:nvSpPr>
          <p:cNvPr id="68" name="TextBox 4">
            <a:extLst>
              <a:ext uri="{FF2B5EF4-FFF2-40B4-BE49-F238E27FC236}">
                <a16:creationId xmlns:a16="http://schemas.microsoft.com/office/drawing/2014/main" id="{67F4965A-F2D8-186C-3B79-F4457B39C083}"/>
              </a:ext>
            </a:extLst>
          </p:cNvPr>
          <p:cNvSpPr txBox="1"/>
          <p:nvPr/>
        </p:nvSpPr>
        <p:spPr>
          <a:xfrm>
            <a:off x="645360" y="2981852"/>
            <a:ext cx="1790741" cy="599596"/>
          </a:xfrm>
          <a:prstGeom prst="rect">
            <a:avLst/>
          </a:prstGeom>
          <a:noFill/>
        </p:spPr>
        <p:txBody>
          <a:bodyPr wrap="square" lIns="48000" tIns="48000" rIns="48000" bIns="48000" anchor="ctr">
            <a:noAutofit/>
          </a:bodyPr>
          <a:lstStyle>
            <a:defPPr marL="0" marR="0" indent="0" algn="l" defTabSz="457189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9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1pPr>
            <a:lvl2pPr marL="0" marR="0" indent="228594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2pPr>
            <a:lvl3pPr marL="0" marR="0" indent="457189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3pPr>
            <a:lvl4pPr marL="0" marR="0" indent="685783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4pPr>
            <a:lvl5pPr marL="0" marR="0" indent="914377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5pPr>
            <a:lvl6pPr marL="0" marR="0" indent="1142971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6pPr>
            <a:lvl7pPr marL="0" marR="0" indent="1371566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7pPr>
            <a:lvl8pPr marL="0" marR="0" indent="1600160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8pPr>
            <a:lvl9pPr marL="0" marR="0" indent="1828754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9pPr>
          </a:lstStyle>
          <a:p>
            <a:pPr defTabSz="1219108"/>
            <a:r>
              <a:rPr lang="fr-FR" sz="2650" dirty="0">
                <a:solidFill>
                  <a:srgbClr val="373CF5"/>
                </a:solidFill>
                <a:latin typeface="+mj-lt"/>
              </a:rPr>
              <a:t>QUALITE</a:t>
            </a:r>
            <a:endParaRPr lang="fr-FR" sz="2667" dirty="0">
              <a:solidFill>
                <a:srgbClr val="373CF5"/>
              </a:solidFill>
              <a:latin typeface="+mj-lt"/>
            </a:endParaRPr>
          </a:p>
        </p:txBody>
      </p:sp>
      <p:sp>
        <p:nvSpPr>
          <p:cNvPr id="69" name="TextBox 4">
            <a:extLst>
              <a:ext uri="{FF2B5EF4-FFF2-40B4-BE49-F238E27FC236}">
                <a16:creationId xmlns:a16="http://schemas.microsoft.com/office/drawing/2014/main" id="{8834E01C-1576-7BFD-2451-04A256D482DC}"/>
              </a:ext>
            </a:extLst>
          </p:cNvPr>
          <p:cNvSpPr txBox="1"/>
          <p:nvPr/>
        </p:nvSpPr>
        <p:spPr>
          <a:xfrm>
            <a:off x="645360" y="4016149"/>
            <a:ext cx="1537559" cy="599596"/>
          </a:xfrm>
          <a:prstGeom prst="rect">
            <a:avLst/>
          </a:prstGeom>
          <a:noFill/>
        </p:spPr>
        <p:txBody>
          <a:bodyPr wrap="square" lIns="48000" tIns="48000" rIns="48000" bIns="48000" anchor="ctr">
            <a:noAutofit/>
          </a:bodyPr>
          <a:lstStyle>
            <a:defPPr marL="0" marR="0" indent="0" algn="l" defTabSz="457189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9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1pPr>
            <a:lvl2pPr marL="0" marR="0" indent="228594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2pPr>
            <a:lvl3pPr marL="0" marR="0" indent="457189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3pPr>
            <a:lvl4pPr marL="0" marR="0" indent="685783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4pPr>
            <a:lvl5pPr marL="0" marR="0" indent="914377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5pPr>
            <a:lvl6pPr marL="0" marR="0" indent="1142971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6pPr>
            <a:lvl7pPr marL="0" marR="0" indent="1371566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7pPr>
            <a:lvl8pPr marL="0" marR="0" indent="1600160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8pPr>
            <a:lvl9pPr marL="0" marR="0" indent="1828754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9pPr>
          </a:lstStyle>
          <a:p>
            <a:pPr defTabSz="1219108"/>
            <a:r>
              <a:rPr lang="fr-FR" sz="2667" dirty="0">
                <a:solidFill>
                  <a:srgbClr val="373CF5"/>
                </a:solidFill>
                <a:latin typeface="+mj-lt"/>
              </a:rPr>
              <a:t>IMPACT</a:t>
            </a:r>
          </a:p>
        </p:txBody>
      </p:sp>
      <p:sp>
        <p:nvSpPr>
          <p:cNvPr id="70" name="Rectangle : coins arrondis 69">
            <a:extLst>
              <a:ext uri="{FF2B5EF4-FFF2-40B4-BE49-F238E27FC236}">
                <a16:creationId xmlns:a16="http://schemas.microsoft.com/office/drawing/2014/main" id="{93FD6F45-9B6E-3811-4DC8-286FC32CBC27}"/>
              </a:ext>
            </a:extLst>
          </p:cNvPr>
          <p:cNvSpPr/>
          <p:nvPr/>
        </p:nvSpPr>
        <p:spPr>
          <a:xfrm>
            <a:off x="8816558" y="5859234"/>
            <a:ext cx="1120883" cy="38549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32BEF0"/>
              </a:gs>
              <a:gs pos="100000">
                <a:srgbClr val="373CF5"/>
              </a:gs>
            </a:gsLst>
            <a:lin ang="0" scaled="1"/>
            <a:tileRect/>
          </a:gradFill>
          <a:ln w="6350" cap="flat" cmpd="sng" algn="ctr">
            <a:noFill/>
            <a:prstDash val="solid"/>
          </a:ln>
          <a:effectLst/>
        </p:spPr>
        <p:txBody>
          <a:bodyPr lIns="36000" tIns="45720" rIns="36000" bIns="48000" rtlCol="0" anchor="ctr"/>
          <a:lstStyle>
            <a:defPPr marL="0" marR="0" indent="0" algn="l" defTabSz="457189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9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1pPr>
            <a:lvl2pPr marL="0" marR="0" indent="228594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2pPr>
            <a:lvl3pPr marL="0" marR="0" indent="457189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3pPr>
            <a:lvl4pPr marL="0" marR="0" indent="685783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4pPr>
            <a:lvl5pPr marL="0" marR="0" indent="914377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5pPr>
            <a:lvl6pPr marL="0" marR="0" indent="1142971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6pPr>
            <a:lvl7pPr marL="0" marR="0" indent="1371566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7pPr>
            <a:lvl8pPr marL="0" marR="0" indent="1600160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8pPr>
            <a:lvl9pPr marL="0" marR="0" indent="1828754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9pPr>
          </a:lstStyle>
          <a:p>
            <a:pPr marL="0" marR="0" lvl="0" indent="0" algn="ctr" defTabSz="914354" rtl="0" eaLnBrk="1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sym typeface="Fira Sans Regular"/>
              </a:rPr>
              <a:t>121</a:t>
            </a:r>
          </a:p>
        </p:txBody>
      </p:sp>
      <p:sp>
        <p:nvSpPr>
          <p:cNvPr id="71" name="ZoneTexte 70">
            <a:extLst>
              <a:ext uri="{FF2B5EF4-FFF2-40B4-BE49-F238E27FC236}">
                <a16:creationId xmlns:a16="http://schemas.microsoft.com/office/drawing/2014/main" id="{B38574FD-B437-7C03-0BBC-D1E8D674A45E}"/>
              </a:ext>
            </a:extLst>
          </p:cNvPr>
          <p:cNvSpPr txBox="1"/>
          <p:nvPr/>
        </p:nvSpPr>
        <p:spPr>
          <a:xfrm>
            <a:off x="9937441" y="5893817"/>
            <a:ext cx="943573" cy="3509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marL="0" marR="0" indent="0" algn="l" defTabSz="457189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9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1pPr>
            <a:lvl2pPr marL="0" marR="0" indent="228594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2pPr>
            <a:lvl3pPr marL="0" marR="0" indent="457189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3pPr>
            <a:lvl4pPr marL="0" marR="0" indent="685783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4pPr>
            <a:lvl5pPr marL="0" marR="0" indent="914377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5pPr>
            <a:lvl6pPr marL="0" marR="0" indent="1142971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6pPr>
            <a:lvl7pPr marL="0" marR="0" indent="1371566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7pPr>
            <a:lvl8pPr marL="0" marR="0" indent="1600160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8pPr>
            <a:lvl9pPr marL="0" marR="0" indent="1828754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9pPr>
          </a:lstStyle>
          <a:p>
            <a:pPr defTabSz="914354">
              <a:spcBef>
                <a:spcPct val="0"/>
              </a:spcBef>
              <a:defRPr/>
            </a:pPr>
            <a:r>
              <a:rPr lang="fr-FR" sz="1867" b="1" dirty="0">
                <a:solidFill>
                  <a:schemeClr val="tx1"/>
                </a:solidFill>
                <a:latin typeface="+mn-lt"/>
              </a:rPr>
              <a:t>CCI</a:t>
            </a:r>
            <a:endParaRPr lang="fr-FR" sz="1867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72" name="Rectangle : coins arrondis 71">
            <a:extLst>
              <a:ext uri="{FF2B5EF4-FFF2-40B4-BE49-F238E27FC236}">
                <a16:creationId xmlns:a16="http://schemas.microsoft.com/office/drawing/2014/main" id="{A8F0D9FC-5C71-6D49-2FCC-CEF8095F92CA}"/>
              </a:ext>
            </a:extLst>
          </p:cNvPr>
          <p:cNvSpPr/>
          <p:nvPr/>
        </p:nvSpPr>
        <p:spPr>
          <a:xfrm>
            <a:off x="5437154" y="5859234"/>
            <a:ext cx="1120883" cy="38549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32BEF0"/>
              </a:gs>
              <a:gs pos="100000">
                <a:srgbClr val="373CF5"/>
              </a:gs>
            </a:gsLst>
            <a:lin ang="0" scaled="1"/>
            <a:tileRect/>
          </a:gradFill>
          <a:ln w="6350" cap="flat" cmpd="sng" algn="ctr">
            <a:noFill/>
            <a:prstDash val="solid"/>
          </a:ln>
          <a:effectLst/>
        </p:spPr>
        <p:txBody>
          <a:bodyPr lIns="36000" tIns="45720" rIns="36000" bIns="48000" rtlCol="0" anchor="ctr"/>
          <a:lstStyle>
            <a:defPPr marL="0" marR="0" indent="0" algn="l" defTabSz="457189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9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1pPr>
            <a:lvl2pPr marL="0" marR="0" indent="228594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2pPr>
            <a:lvl3pPr marL="0" marR="0" indent="457189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3pPr>
            <a:lvl4pPr marL="0" marR="0" indent="685783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4pPr>
            <a:lvl5pPr marL="0" marR="0" indent="914377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5pPr>
            <a:lvl6pPr marL="0" marR="0" indent="1142971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6pPr>
            <a:lvl7pPr marL="0" marR="0" indent="1371566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7pPr>
            <a:lvl8pPr marL="0" marR="0" indent="1600160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8pPr>
            <a:lvl9pPr marL="0" marR="0" indent="1828754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9pPr>
          </a:lstStyle>
          <a:p>
            <a:pPr marL="0" marR="0" lvl="0" indent="0" algn="ctr" defTabSz="914354" rtl="0" eaLnBrk="1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sym typeface="Fira Sans Regular"/>
              </a:rPr>
              <a:t>9 000</a:t>
            </a:r>
          </a:p>
        </p:txBody>
      </p:sp>
      <p:sp>
        <p:nvSpPr>
          <p:cNvPr id="73" name="ZoneTexte 72">
            <a:extLst>
              <a:ext uri="{FF2B5EF4-FFF2-40B4-BE49-F238E27FC236}">
                <a16:creationId xmlns:a16="http://schemas.microsoft.com/office/drawing/2014/main" id="{8AC5A382-993B-1611-C92B-EFDE78314E40}"/>
              </a:ext>
            </a:extLst>
          </p:cNvPr>
          <p:cNvSpPr txBox="1"/>
          <p:nvPr/>
        </p:nvSpPr>
        <p:spPr>
          <a:xfrm>
            <a:off x="6549744" y="5893817"/>
            <a:ext cx="2270272" cy="3509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marL="0" marR="0" indent="0" algn="l" defTabSz="457189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9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1pPr>
            <a:lvl2pPr marL="0" marR="0" indent="228594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2pPr>
            <a:lvl3pPr marL="0" marR="0" indent="457189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3pPr>
            <a:lvl4pPr marL="0" marR="0" indent="685783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4pPr>
            <a:lvl5pPr marL="0" marR="0" indent="914377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5pPr>
            <a:lvl6pPr marL="0" marR="0" indent="1142971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6pPr>
            <a:lvl7pPr marL="0" marR="0" indent="1371566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7pPr>
            <a:lvl8pPr marL="0" marR="0" indent="1600160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8pPr>
            <a:lvl9pPr marL="0" marR="0" indent="1828754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9pPr>
          </a:lstStyle>
          <a:p>
            <a:pPr defTabSz="914354">
              <a:spcBef>
                <a:spcPct val="0"/>
              </a:spcBef>
              <a:defRPr/>
            </a:pPr>
            <a:r>
              <a:rPr lang="fr-FR" sz="1867" b="1" dirty="0">
                <a:solidFill>
                  <a:schemeClr val="tx1"/>
                </a:solidFill>
                <a:latin typeface="+mn-lt"/>
              </a:rPr>
              <a:t>Chefs d’entreprise</a:t>
            </a:r>
            <a:endParaRPr lang="fr-FR" sz="1867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74" name="Rectangle : coins arrondis 73">
            <a:extLst>
              <a:ext uri="{FF2B5EF4-FFF2-40B4-BE49-F238E27FC236}">
                <a16:creationId xmlns:a16="http://schemas.microsoft.com/office/drawing/2014/main" id="{0DFEC967-E969-3837-CEB1-17BB55D6E221}"/>
              </a:ext>
            </a:extLst>
          </p:cNvPr>
          <p:cNvSpPr/>
          <p:nvPr/>
        </p:nvSpPr>
        <p:spPr>
          <a:xfrm>
            <a:off x="2400638" y="5859234"/>
            <a:ext cx="1120883" cy="38549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32BEF0"/>
              </a:gs>
              <a:gs pos="100000">
                <a:srgbClr val="373CF5"/>
              </a:gs>
            </a:gsLst>
            <a:lin ang="0" scaled="1"/>
            <a:tileRect/>
          </a:gradFill>
          <a:ln w="6350" cap="flat" cmpd="sng" algn="ctr">
            <a:noFill/>
            <a:prstDash val="solid"/>
          </a:ln>
          <a:effectLst/>
        </p:spPr>
        <p:txBody>
          <a:bodyPr lIns="36000" tIns="45720" rIns="36000" bIns="48000" rtlCol="0" anchor="ctr"/>
          <a:lstStyle>
            <a:defPPr marL="0" marR="0" indent="0" algn="l" defTabSz="457189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9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1pPr>
            <a:lvl2pPr marL="0" marR="0" indent="228594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2pPr>
            <a:lvl3pPr marL="0" marR="0" indent="457189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3pPr>
            <a:lvl4pPr marL="0" marR="0" indent="685783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4pPr>
            <a:lvl5pPr marL="0" marR="0" indent="914377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5pPr>
            <a:lvl6pPr marL="0" marR="0" indent="1142971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6pPr>
            <a:lvl7pPr marL="0" marR="0" indent="1371566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7pPr>
            <a:lvl8pPr marL="0" marR="0" indent="1600160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8pPr>
            <a:lvl9pPr marL="0" marR="0" indent="1828754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9pPr>
          </a:lstStyle>
          <a:p>
            <a:pPr marL="0" marR="0" lvl="0" indent="0" algn="ctr" defTabSz="914354" rtl="0" eaLnBrk="1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sym typeface="Fira Sans Regular"/>
              </a:rPr>
              <a:t>14 000</a:t>
            </a:r>
          </a:p>
        </p:txBody>
      </p:sp>
      <p:sp>
        <p:nvSpPr>
          <p:cNvPr id="75" name="ZoneTexte 74">
            <a:extLst>
              <a:ext uri="{FF2B5EF4-FFF2-40B4-BE49-F238E27FC236}">
                <a16:creationId xmlns:a16="http://schemas.microsoft.com/office/drawing/2014/main" id="{3CEA68B8-4EA8-3438-A5DB-77C67A559F35}"/>
              </a:ext>
            </a:extLst>
          </p:cNvPr>
          <p:cNvSpPr txBox="1"/>
          <p:nvPr/>
        </p:nvSpPr>
        <p:spPr>
          <a:xfrm>
            <a:off x="3522480" y="5893817"/>
            <a:ext cx="1975095" cy="3509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marL="0" marR="0" indent="0" algn="l" defTabSz="457189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9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1pPr>
            <a:lvl2pPr marL="0" marR="0" indent="228594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2pPr>
            <a:lvl3pPr marL="0" marR="0" indent="457189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3pPr>
            <a:lvl4pPr marL="0" marR="0" indent="685783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4pPr>
            <a:lvl5pPr marL="0" marR="0" indent="914377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5pPr>
            <a:lvl6pPr marL="0" marR="0" indent="1142971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6pPr>
            <a:lvl7pPr marL="0" marR="0" indent="1371566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7pPr>
            <a:lvl8pPr marL="0" marR="0" indent="1600160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8pPr>
            <a:lvl9pPr marL="0" marR="0" indent="1828754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9pPr>
          </a:lstStyle>
          <a:p>
            <a:pPr defTabSz="914354">
              <a:spcBef>
                <a:spcPct val="0"/>
              </a:spcBef>
              <a:defRPr/>
            </a:pPr>
            <a:r>
              <a:rPr lang="fr-FR" sz="1867" b="1" dirty="0">
                <a:solidFill>
                  <a:schemeClr val="tx1"/>
                </a:solidFill>
                <a:latin typeface="+mn-lt"/>
              </a:rPr>
              <a:t>Collaborateurs</a:t>
            </a:r>
            <a:endParaRPr lang="fr-FR" sz="1867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77" name="ZoneTexte 76">
            <a:extLst>
              <a:ext uri="{FF2B5EF4-FFF2-40B4-BE49-F238E27FC236}">
                <a16:creationId xmlns:a16="http://schemas.microsoft.com/office/drawing/2014/main" id="{2259C2A2-CA21-CE6B-746F-D92A28EC45CF}"/>
              </a:ext>
            </a:extLst>
          </p:cNvPr>
          <p:cNvSpPr txBox="1"/>
          <p:nvPr/>
        </p:nvSpPr>
        <p:spPr>
          <a:xfrm>
            <a:off x="5556761" y="4588655"/>
            <a:ext cx="3148501" cy="67403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 marL="0" marR="0" indent="0" algn="l" defTabSz="457189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9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1pPr>
            <a:lvl2pPr marL="0" marR="0" indent="228594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2pPr>
            <a:lvl3pPr marL="0" marR="0" indent="457189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3pPr>
            <a:lvl4pPr marL="0" marR="0" indent="685783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4pPr>
            <a:lvl5pPr marL="0" marR="0" indent="914377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5pPr>
            <a:lvl6pPr marL="0" marR="0" indent="1142971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6pPr>
            <a:lvl7pPr marL="0" marR="0" indent="1371566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7pPr>
            <a:lvl8pPr marL="0" marR="0" indent="1600160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8pPr>
            <a:lvl9pPr marL="0" marR="0" indent="1828754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9pPr>
          </a:lstStyle>
          <a:p>
            <a:pPr defTabSz="914354">
              <a:defRPr/>
            </a:pPr>
            <a:r>
              <a:rPr lang="fr-FR" sz="1400" dirty="0">
                <a:solidFill>
                  <a:schemeClr val="tx1"/>
                </a:solidFill>
                <a:latin typeface="+mn-lt"/>
              </a:rPr>
              <a:t>Des entreprises ont mis </a:t>
            </a:r>
            <a:br>
              <a:rPr lang="fr-FR" sz="1400" dirty="0">
                <a:solidFill>
                  <a:schemeClr val="tx1"/>
                </a:solidFill>
                <a:latin typeface="+mn-lt"/>
              </a:rPr>
            </a:br>
            <a:r>
              <a:rPr lang="fr-FR" sz="1400" dirty="0">
                <a:solidFill>
                  <a:schemeClr val="tx1"/>
                </a:solidFill>
                <a:latin typeface="+mn-lt"/>
              </a:rPr>
              <a:t>en place au moins </a:t>
            </a:r>
            <a:r>
              <a:rPr lang="fr-FR" sz="1400" b="1" dirty="0">
                <a:solidFill>
                  <a:schemeClr val="tx1"/>
                </a:solidFill>
                <a:latin typeface="+mn-lt"/>
              </a:rPr>
              <a:t>une action </a:t>
            </a:r>
            <a:br>
              <a:rPr lang="fr-FR" sz="1400" b="1" dirty="0">
                <a:solidFill>
                  <a:schemeClr val="tx1"/>
                </a:solidFill>
                <a:latin typeface="+mn-lt"/>
              </a:rPr>
            </a:br>
            <a:r>
              <a:rPr lang="fr-FR" sz="1400" b="1" dirty="0">
                <a:solidFill>
                  <a:schemeClr val="tx1"/>
                </a:solidFill>
                <a:latin typeface="+mn-lt"/>
              </a:rPr>
              <a:t>de transformation</a:t>
            </a:r>
          </a:p>
        </p:txBody>
      </p:sp>
      <p:sp>
        <p:nvSpPr>
          <p:cNvPr id="78" name="Rectangle : coins arrondis 77">
            <a:extLst>
              <a:ext uri="{FF2B5EF4-FFF2-40B4-BE49-F238E27FC236}">
                <a16:creationId xmlns:a16="http://schemas.microsoft.com/office/drawing/2014/main" id="{68CA0D18-D710-9AC9-805E-FCEC411A6AB3}"/>
              </a:ext>
            </a:extLst>
          </p:cNvPr>
          <p:cNvSpPr/>
          <p:nvPr/>
        </p:nvSpPr>
        <p:spPr>
          <a:xfrm>
            <a:off x="5525592" y="4108334"/>
            <a:ext cx="1407901" cy="38549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32BEF0"/>
              </a:gs>
              <a:gs pos="100000">
                <a:srgbClr val="373CF5"/>
              </a:gs>
            </a:gsLst>
            <a:lin ang="0" scaled="1"/>
            <a:tileRect/>
          </a:gradFill>
          <a:ln w="6350" cap="flat" cmpd="sng" algn="ctr">
            <a:noFill/>
            <a:prstDash val="solid"/>
          </a:ln>
          <a:effectLst/>
        </p:spPr>
        <p:txBody>
          <a:bodyPr lIns="36000" tIns="45720" rIns="36000" bIns="48000" rtlCol="0" anchor="ctr"/>
          <a:lstStyle>
            <a:defPPr marL="0" marR="0" indent="0" algn="l" defTabSz="457189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9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1pPr>
            <a:lvl2pPr marL="0" marR="0" indent="228594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2pPr>
            <a:lvl3pPr marL="0" marR="0" indent="457189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3pPr>
            <a:lvl4pPr marL="0" marR="0" indent="685783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4pPr>
            <a:lvl5pPr marL="0" marR="0" indent="914377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5pPr>
            <a:lvl6pPr marL="0" marR="0" indent="1142971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6pPr>
            <a:lvl7pPr marL="0" marR="0" indent="1371566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7pPr>
            <a:lvl8pPr marL="0" marR="0" indent="1600160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8pPr>
            <a:lvl9pPr marL="0" marR="0" indent="1828754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9pPr>
          </a:lstStyle>
          <a:p>
            <a:pPr algn="ctr" defTabSz="914354"/>
            <a:r>
              <a:rPr lang="fr-FR" b="1" kern="0" dirty="0">
                <a:solidFill>
                  <a:prstClr val="white"/>
                </a:solidFill>
                <a:latin typeface="+mn-lt"/>
              </a:rPr>
              <a:t>60%</a:t>
            </a:r>
          </a:p>
        </p:txBody>
      </p:sp>
      <p:sp>
        <p:nvSpPr>
          <p:cNvPr id="79" name="ZoneTexte 78">
            <a:extLst>
              <a:ext uri="{FF2B5EF4-FFF2-40B4-BE49-F238E27FC236}">
                <a16:creationId xmlns:a16="http://schemas.microsoft.com/office/drawing/2014/main" id="{A88B901D-2352-09C2-D36A-DAB7AAB5736B}"/>
              </a:ext>
            </a:extLst>
          </p:cNvPr>
          <p:cNvSpPr txBox="1"/>
          <p:nvPr/>
        </p:nvSpPr>
        <p:spPr>
          <a:xfrm>
            <a:off x="2436101" y="4585398"/>
            <a:ext cx="2126067" cy="67403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 marL="0" marR="0" indent="0" algn="l" defTabSz="457189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9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1pPr>
            <a:lvl2pPr marL="0" marR="0" indent="228594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2pPr>
            <a:lvl3pPr marL="0" marR="0" indent="457189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3pPr>
            <a:lvl4pPr marL="0" marR="0" indent="685783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4pPr>
            <a:lvl5pPr marL="0" marR="0" indent="914377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5pPr>
            <a:lvl6pPr marL="0" marR="0" indent="1142971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6pPr>
            <a:lvl7pPr marL="0" marR="0" indent="1371566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7pPr>
            <a:lvl8pPr marL="0" marR="0" indent="1600160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8pPr>
            <a:lvl9pPr marL="0" marR="0" indent="1828754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9pPr>
          </a:lstStyle>
          <a:p>
            <a:pPr defTabSz="914354">
              <a:defRPr/>
            </a:pPr>
            <a:r>
              <a:rPr lang="fr-FR" sz="1400" b="1" dirty="0">
                <a:solidFill>
                  <a:schemeClr val="tx1"/>
                </a:solidFill>
                <a:latin typeface="+mn-lt"/>
              </a:rPr>
              <a:t>Un accompagnement utile </a:t>
            </a:r>
            <a:r>
              <a:rPr lang="fr-FR" sz="1400" dirty="0">
                <a:solidFill>
                  <a:schemeClr val="tx1"/>
                </a:solidFill>
                <a:latin typeface="+mn-lt"/>
              </a:rPr>
              <a:t>pour 80% des entreprises interrogées</a:t>
            </a:r>
            <a:endParaRPr lang="fr-FR" sz="1867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80" name="Rectangle : coins arrondis 79">
            <a:extLst>
              <a:ext uri="{FF2B5EF4-FFF2-40B4-BE49-F238E27FC236}">
                <a16:creationId xmlns:a16="http://schemas.microsoft.com/office/drawing/2014/main" id="{0D7B81D5-5367-1E61-A94A-4A53BF0498FD}"/>
              </a:ext>
            </a:extLst>
          </p:cNvPr>
          <p:cNvSpPr/>
          <p:nvPr/>
        </p:nvSpPr>
        <p:spPr>
          <a:xfrm>
            <a:off x="2436525" y="4108334"/>
            <a:ext cx="1407901" cy="38549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32BEF0"/>
              </a:gs>
              <a:gs pos="100000">
                <a:srgbClr val="373CF5"/>
              </a:gs>
            </a:gsLst>
            <a:lin ang="0" scaled="1"/>
            <a:tileRect/>
          </a:gradFill>
          <a:ln w="6350" cap="flat" cmpd="sng" algn="ctr">
            <a:noFill/>
            <a:prstDash val="solid"/>
          </a:ln>
          <a:effectLst/>
        </p:spPr>
        <p:txBody>
          <a:bodyPr lIns="36000" tIns="45720" rIns="36000" bIns="48000" rtlCol="0" anchor="ctr"/>
          <a:lstStyle>
            <a:defPPr marL="0" marR="0" indent="0" algn="l" defTabSz="457189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9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1pPr>
            <a:lvl2pPr marL="0" marR="0" indent="228594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2pPr>
            <a:lvl3pPr marL="0" marR="0" indent="457189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3pPr>
            <a:lvl4pPr marL="0" marR="0" indent="685783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4pPr>
            <a:lvl5pPr marL="0" marR="0" indent="914377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5pPr>
            <a:lvl6pPr marL="0" marR="0" indent="1142971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6pPr>
            <a:lvl7pPr marL="0" marR="0" indent="1371566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7pPr>
            <a:lvl8pPr marL="0" marR="0" indent="1600160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8pPr>
            <a:lvl9pPr marL="0" marR="0" indent="1828754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9pPr>
          </a:lstStyle>
          <a:p>
            <a:pPr algn="ctr" defTabSz="914354"/>
            <a:r>
              <a:rPr lang="fr-FR" b="1" kern="0" dirty="0">
                <a:solidFill>
                  <a:prstClr val="white"/>
                </a:solidFill>
                <a:latin typeface="+mn-lt"/>
              </a:rPr>
              <a:t>80%</a:t>
            </a:r>
          </a:p>
        </p:txBody>
      </p:sp>
      <p:sp>
        <p:nvSpPr>
          <p:cNvPr id="81" name="Rectangle : coins arrondis 80">
            <a:extLst>
              <a:ext uri="{FF2B5EF4-FFF2-40B4-BE49-F238E27FC236}">
                <a16:creationId xmlns:a16="http://schemas.microsoft.com/office/drawing/2014/main" id="{CEB81B10-E862-A9D1-E3BE-0BE9AB257665}"/>
              </a:ext>
            </a:extLst>
          </p:cNvPr>
          <p:cNvSpPr/>
          <p:nvPr/>
        </p:nvSpPr>
        <p:spPr>
          <a:xfrm>
            <a:off x="8476681" y="4108335"/>
            <a:ext cx="1709538" cy="42444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32BEF0"/>
              </a:gs>
              <a:gs pos="100000">
                <a:srgbClr val="373CF5"/>
              </a:gs>
            </a:gsLst>
            <a:lin ang="0" scaled="1"/>
            <a:tileRect/>
          </a:gradFill>
          <a:ln w="6350" cap="flat" cmpd="sng" algn="ctr">
            <a:noFill/>
            <a:prstDash val="solid"/>
          </a:ln>
          <a:effectLst/>
        </p:spPr>
        <p:txBody>
          <a:bodyPr lIns="36000" tIns="45720" rIns="36000" bIns="48000" rtlCol="0" anchor="ctr"/>
          <a:lstStyle>
            <a:defPPr marL="0" marR="0" indent="0" algn="l" defTabSz="457189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9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1pPr>
            <a:lvl2pPr marL="0" marR="0" indent="228594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2pPr>
            <a:lvl3pPr marL="0" marR="0" indent="457189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3pPr>
            <a:lvl4pPr marL="0" marR="0" indent="685783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4pPr>
            <a:lvl5pPr marL="0" marR="0" indent="914377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5pPr>
            <a:lvl6pPr marL="0" marR="0" indent="1142971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6pPr>
            <a:lvl7pPr marL="0" marR="0" indent="1371566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7pPr>
            <a:lvl8pPr marL="0" marR="0" indent="1600160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8pPr>
            <a:lvl9pPr marL="0" marR="0" indent="1828754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9pPr>
          </a:lstStyle>
          <a:p>
            <a:pPr algn="ctr" defTabSz="914354"/>
            <a:r>
              <a:rPr lang="fr-FR" b="1" kern="0" dirty="0">
                <a:solidFill>
                  <a:prstClr val="white"/>
                </a:solidFill>
                <a:latin typeface="+mn-lt"/>
              </a:rPr>
              <a:t>2,4 Mds€</a:t>
            </a: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A7A3435A-079C-B8CA-6F42-E038F5821BFA}"/>
              </a:ext>
            </a:extLst>
          </p:cNvPr>
          <p:cNvSpPr/>
          <p:nvPr/>
        </p:nvSpPr>
        <p:spPr>
          <a:xfrm>
            <a:off x="8457906" y="4626405"/>
            <a:ext cx="3474455" cy="49859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 marL="0" marR="0" indent="0" algn="l" defTabSz="457189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9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1pPr>
            <a:lvl2pPr marL="0" marR="0" indent="228594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2pPr>
            <a:lvl3pPr marL="0" marR="0" indent="457189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3pPr>
            <a:lvl4pPr marL="0" marR="0" indent="685783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4pPr>
            <a:lvl5pPr marL="0" marR="0" indent="914377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5pPr>
            <a:lvl6pPr marL="0" marR="0" indent="1142971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6pPr>
            <a:lvl7pPr marL="0" marR="0" indent="1371566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7pPr>
            <a:lvl8pPr marL="0" marR="0" indent="1600160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8pPr>
            <a:lvl9pPr marL="0" marR="0" indent="1828754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9pPr>
          </a:lstStyle>
          <a:p>
            <a:pPr defTabSz="914354"/>
            <a:r>
              <a:rPr lang="fr-FR" sz="1400" dirty="0">
                <a:solidFill>
                  <a:schemeClr val="tx1"/>
                </a:solidFill>
                <a:latin typeface="+mn-lt"/>
              </a:rPr>
              <a:t>De </a:t>
            </a:r>
            <a:r>
              <a:rPr lang="fr-FR" sz="1400" b="1" dirty="0">
                <a:solidFill>
                  <a:schemeClr val="tx1"/>
                </a:solidFill>
                <a:latin typeface="+mn-lt"/>
              </a:rPr>
              <a:t>création de valeur </a:t>
            </a:r>
            <a:br>
              <a:rPr lang="fr-FR" sz="1400" b="1" dirty="0">
                <a:solidFill>
                  <a:schemeClr val="tx1"/>
                </a:solidFill>
                <a:latin typeface="+mn-lt"/>
              </a:rPr>
            </a:br>
            <a:r>
              <a:rPr lang="fr-FR" sz="1400" dirty="0">
                <a:solidFill>
                  <a:schemeClr val="tx1"/>
                </a:solidFill>
                <a:latin typeface="+mn-lt"/>
              </a:rPr>
              <a:t>du fait de notre mission</a:t>
            </a:r>
          </a:p>
        </p:txBody>
      </p:sp>
      <p:sp>
        <p:nvSpPr>
          <p:cNvPr id="84" name="ZoneTexte 83">
            <a:extLst>
              <a:ext uri="{FF2B5EF4-FFF2-40B4-BE49-F238E27FC236}">
                <a16:creationId xmlns:a16="http://schemas.microsoft.com/office/drawing/2014/main" id="{F6CA9E8C-DA9F-71B9-B6EB-C8E8B3E9416D}"/>
              </a:ext>
            </a:extLst>
          </p:cNvPr>
          <p:cNvSpPr txBox="1"/>
          <p:nvPr/>
        </p:nvSpPr>
        <p:spPr>
          <a:xfrm>
            <a:off x="8552528" y="5021000"/>
            <a:ext cx="3474455" cy="46166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 marL="0" marR="0" indent="0" algn="l" defTabSz="457189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9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1pPr>
            <a:lvl2pPr marL="0" marR="0" indent="228594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2pPr>
            <a:lvl3pPr marL="0" marR="0" indent="457189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3pPr>
            <a:lvl4pPr marL="0" marR="0" indent="685783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4pPr>
            <a:lvl5pPr marL="0" marR="0" indent="914377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5pPr>
            <a:lvl6pPr marL="0" marR="0" indent="1142971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6pPr>
            <a:lvl7pPr marL="0" marR="0" indent="1371566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7pPr>
            <a:lvl8pPr marL="0" marR="0" indent="1600160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8pPr>
            <a:lvl9pPr marL="0" marR="0" indent="1828754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9pPr>
          </a:lstStyle>
          <a:p>
            <a:pPr marL="236855" indent="-236855" defTabSz="914354">
              <a:lnSpc>
                <a:spcPct val="100000"/>
              </a:lnSpc>
              <a:spcBef>
                <a:spcPts val="0"/>
              </a:spcBef>
              <a:buClr>
                <a:srgbClr val="32BEF0"/>
              </a:buClr>
              <a:buFont typeface="Police système Courant"/>
              <a:buChar char="→"/>
              <a:defRPr/>
            </a:pPr>
            <a:r>
              <a:rPr lang="fr-FR" sz="1200" dirty="0">
                <a:solidFill>
                  <a:schemeClr val="tx1"/>
                </a:solidFill>
                <a:latin typeface="+mn-lt"/>
              </a:rPr>
              <a:t>1,5 Mds€ d’investissements générés</a:t>
            </a:r>
          </a:p>
          <a:p>
            <a:pPr marL="236855" indent="-236855" defTabSz="914354">
              <a:lnSpc>
                <a:spcPct val="100000"/>
              </a:lnSpc>
              <a:spcBef>
                <a:spcPts val="0"/>
              </a:spcBef>
              <a:buClr>
                <a:srgbClr val="32BEF0"/>
              </a:buClr>
              <a:buFont typeface="Police système Courant"/>
              <a:buChar char="→"/>
              <a:defRPr/>
            </a:pPr>
            <a:r>
              <a:rPr lang="fr-FR" sz="1200" b="1" dirty="0">
                <a:solidFill>
                  <a:schemeClr val="tx1"/>
                </a:solidFill>
                <a:latin typeface="+mn-lt"/>
              </a:rPr>
              <a:t>12 200 emplois créés</a:t>
            </a:r>
          </a:p>
        </p:txBody>
      </p:sp>
      <p:sp>
        <p:nvSpPr>
          <p:cNvPr id="87" name="ZoneTexte 86">
            <a:extLst>
              <a:ext uri="{FF2B5EF4-FFF2-40B4-BE49-F238E27FC236}">
                <a16:creationId xmlns:a16="http://schemas.microsoft.com/office/drawing/2014/main" id="{0E0FED0C-2633-392B-16FF-5B5CE79596C2}"/>
              </a:ext>
            </a:extLst>
          </p:cNvPr>
          <p:cNvSpPr txBox="1"/>
          <p:nvPr/>
        </p:nvSpPr>
        <p:spPr>
          <a:xfrm>
            <a:off x="6418743" y="2175846"/>
            <a:ext cx="1489439" cy="42473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 marL="0" marR="0" indent="0" algn="l" defTabSz="457189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9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1pPr>
            <a:lvl2pPr marL="0" marR="0" indent="228594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2pPr>
            <a:lvl3pPr marL="0" marR="0" indent="457189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3pPr>
            <a:lvl4pPr marL="0" marR="0" indent="685783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4pPr>
            <a:lvl5pPr marL="0" marR="0" indent="914377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5pPr>
            <a:lvl6pPr marL="0" marR="0" indent="1142971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6pPr>
            <a:lvl7pPr marL="0" marR="0" indent="1371566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7pPr>
            <a:lvl8pPr marL="0" marR="0" indent="1600160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8pPr>
            <a:lvl9pPr marL="0" marR="0" indent="1828754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9pPr>
          </a:lstStyle>
          <a:p>
            <a:pPr defTabSz="914354">
              <a:spcBef>
                <a:spcPct val="0"/>
              </a:spcBef>
              <a:defRPr/>
            </a:pPr>
            <a:r>
              <a:rPr lang="fr-FR" b="1" dirty="0">
                <a:gradFill>
                  <a:gsLst>
                    <a:gs pos="0">
                      <a:srgbClr val="32BEF0"/>
                    </a:gs>
                    <a:gs pos="100000">
                      <a:srgbClr val="373CF5"/>
                    </a:gs>
                  </a:gsLst>
                  <a:lin ang="5400000" scaled="1"/>
                </a:gradFill>
                <a:latin typeface="+mn-lt"/>
              </a:rPr>
              <a:t>525 000</a:t>
            </a:r>
            <a:endParaRPr lang="fr-FR" dirty="0">
              <a:solidFill>
                <a:srgbClr val="373CF5">
                  <a:lumMod val="50000"/>
                </a:srgbClr>
              </a:solidFill>
              <a:latin typeface="+mn-lt"/>
            </a:endParaRPr>
          </a:p>
        </p:txBody>
      </p:sp>
      <p:sp>
        <p:nvSpPr>
          <p:cNvPr id="88" name="ZoneTexte 87">
            <a:extLst>
              <a:ext uri="{FF2B5EF4-FFF2-40B4-BE49-F238E27FC236}">
                <a16:creationId xmlns:a16="http://schemas.microsoft.com/office/drawing/2014/main" id="{AC51C397-B0DE-EF61-EA9E-CF413FB7594C}"/>
              </a:ext>
            </a:extLst>
          </p:cNvPr>
          <p:cNvSpPr txBox="1"/>
          <p:nvPr/>
        </p:nvSpPr>
        <p:spPr>
          <a:xfrm>
            <a:off x="9221400" y="2175846"/>
            <a:ext cx="1148211" cy="42473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 marL="0" marR="0" indent="0" algn="l" defTabSz="457189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9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1pPr>
            <a:lvl2pPr marL="0" marR="0" indent="228594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2pPr>
            <a:lvl3pPr marL="0" marR="0" indent="457189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3pPr>
            <a:lvl4pPr marL="0" marR="0" indent="685783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4pPr>
            <a:lvl5pPr marL="0" marR="0" indent="914377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5pPr>
            <a:lvl6pPr marL="0" marR="0" indent="1142971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6pPr>
            <a:lvl7pPr marL="0" marR="0" indent="1371566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7pPr>
            <a:lvl8pPr marL="0" marR="0" indent="1600160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8pPr>
            <a:lvl9pPr marL="0" marR="0" indent="1828754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9pPr>
          </a:lstStyle>
          <a:p>
            <a:pPr defTabSz="914354">
              <a:spcBef>
                <a:spcPct val="0"/>
              </a:spcBef>
              <a:defRPr/>
            </a:pPr>
            <a:r>
              <a:rPr lang="fr-FR" b="1" dirty="0">
                <a:gradFill>
                  <a:gsLst>
                    <a:gs pos="0">
                      <a:srgbClr val="32BEF0"/>
                    </a:gs>
                    <a:gs pos="100000">
                      <a:srgbClr val="373CF5"/>
                    </a:gs>
                  </a:gsLst>
                  <a:lin ang="5400000" scaled="1"/>
                </a:gradFill>
                <a:latin typeface="+mn-lt"/>
              </a:rPr>
              <a:t>580</a:t>
            </a:r>
            <a:endParaRPr lang="fr-FR">
              <a:solidFill>
                <a:srgbClr val="373CF5">
                  <a:lumMod val="50000"/>
                </a:srgbClr>
              </a:solidFill>
              <a:latin typeface="+mn-lt"/>
            </a:endParaRPr>
          </a:p>
        </p:txBody>
      </p:sp>
      <p:sp>
        <p:nvSpPr>
          <p:cNvPr id="89" name="ZoneTexte 88">
            <a:extLst>
              <a:ext uri="{FF2B5EF4-FFF2-40B4-BE49-F238E27FC236}">
                <a16:creationId xmlns:a16="http://schemas.microsoft.com/office/drawing/2014/main" id="{1717AD62-32E1-71B8-7787-2A25192E19AC}"/>
              </a:ext>
            </a:extLst>
          </p:cNvPr>
          <p:cNvSpPr txBox="1"/>
          <p:nvPr/>
        </p:nvSpPr>
        <p:spPr>
          <a:xfrm>
            <a:off x="2696970" y="2175846"/>
            <a:ext cx="1992779" cy="42473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 marL="0" marR="0" indent="0" algn="l" defTabSz="457189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9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1pPr>
            <a:lvl2pPr marL="0" marR="0" indent="228594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2pPr>
            <a:lvl3pPr marL="0" marR="0" indent="457189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3pPr>
            <a:lvl4pPr marL="0" marR="0" indent="685783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4pPr>
            <a:lvl5pPr marL="0" marR="0" indent="914377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5pPr>
            <a:lvl6pPr marL="0" marR="0" indent="1142971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6pPr>
            <a:lvl7pPr marL="0" marR="0" indent="1371566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7pPr>
            <a:lvl8pPr marL="0" marR="0" indent="1600160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8pPr>
            <a:lvl9pPr marL="0" marR="0" indent="1828754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9pPr>
          </a:lstStyle>
          <a:p>
            <a:pPr defTabSz="914354">
              <a:spcBef>
                <a:spcPct val="0"/>
              </a:spcBef>
              <a:defRPr/>
            </a:pPr>
            <a:r>
              <a:rPr lang="fr-FR" b="1" dirty="0">
                <a:gradFill>
                  <a:gsLst>
                    <a:gs pos="0">
                      <a:srgbClr val="32BEF0"/>
                    </a:gs>
                    <a:gs pos="100000">
                      <a:srgbClr val="373CF5"/>
                    </a:gs>
                  </a:gsLst>
                  <a:lin ang="5400000" scaled="1"/>
                </a:gradFill>
                <a:latin typeface="+mn-lt"/>
              </a:rPr>
              <a:t>1 139 000</a:t>
            </a:r>
            <a:endParaRPr lang="fr-FR">
              <a:solidFill>
                <a:srgbClr val="373CF5">
                  <a:lumMod val="50000"/>
                </a:srgbClr>
              </a:solidFill>
              <a:latin typeface="+mn-lt"/>
            </a:endParaRPr>
          </a:p>
        </p:txBody>
      </p:sp>
      <p:sp>
        <p:nvSpPr>
          <p:cNvPr id="90" name="ZoneTexte 89">
            <a:extLst>
              <a:ext uri="{FF2B5EF4-FFF2-40B4-BE49-F238E27FC236}">
                <a16:creationId xmlns:a16="http://schemas.microsoft.com/office/drawing/2014/main" id="{A4F9DDA2-0E5F-8BEF-4A9B-D570DE6BE9E3}"/>
              </a:ext>
            </a:extLst>
          </p:cNvPr>
          <p:cNvSpPr txBox="1"/>
          <p:nvPr/>
        </p:nvSpPr>
        <p:spPr>
          <a:xfrm>
            <a:off x="2656045" y="1179072"/>
            <a:ext cx="10113083" cy="8617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wrap="square" lIns="121920" tIns="60960" rIns="121920" bIns="60960" anchor="t">
            <a:spAutoFit/>
          </a:bodyPr>
          <a:lstStyle>
            <a:defPPr marL="0" marR="0" indent="0" algn="l" defTabSz="457189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9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1pPr>
            <a:lvl2pPr marL="0" marR="0" indent="228594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2pPr>
            <a:lvl3pPr marL="0" marR="0" indent="457189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3pPr>
            <a:lvl4pPr marL="0" marR="0" indent="685783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4pPr>
            <a:lvl5pPr marL="0" marR="0" indent="914377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5pPr>
            <a:lvl6pPr marL="0" marR="0" indent="1142971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6pPr>
            <a:lvl7pPr marL="0" marR="0" indent="1371566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7pPr>
            <a:lvl8pPr marL="0" marR="0" indent="1600160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8pPr>
            <a:lvl9pPr marL="0" marR="0" indent="1828754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9pPr>
          </a:lstStyle>
          <a:p>
            <a:pPr marL="302676" marR="0" lvl="0" indent="-302676" algn="just" defTabSz="1219108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fr-FR" sz="1600" b="0" i="0" u="none" strike="noStrike" kern="0" cap="all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ira Sans ExtraBold"/>
                <a:sym typeface="Fira Sans Bold"/>
              </a:rPr>
              <a:t>L’APPUI AUX ENTREPRISES, PORTEURS DE PROJET &amp; TERRITOIRES </a:t>
            </a:r>
          </a:p>
          <a:p>
            <a:pPr marL="302676" marR="0" lvl="0" indent="-302676" algn="just" defTabSz="1219108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fr-FR" sz="1600" b="0" i="0" u="none" strike="noStrike" kern="0" cap="all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ira Sans ExtraBold"/>
                <a:sym typeface="Fira Sans Bold"/>
              </a:rPr>
              <a:t>LA FORMATION</a:t>
            </a:r>
          </a:p>
          <a:p>
            <a:pPr marL="302676" marR="0" lvl="0" indent="-302676" algn="just" defTabSz="1219108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fr-FR" sz="1600" b="0" i="0" u="none" strike="noStrike" kern="0" cap="all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ira Sans ExtraBold"/>
                <a:sym typeface="Fira Sans Bold"/>
              </a:rPr>
              <a:t>LA GESTION DES INFRASTRUCTURES</a:t>
            </a:r>
            <a:endParaRPr kumimoji="0" lang="fr-FR" sz="2133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ira Sans Regular"/>
              <a:sym typeface="Fira Sans Regular"/>
            </a:endParaRPr>
          </a:p>
        </p:txBody>
      </p:sp>
      <p:sp>
        <p:nvSpPr>
          <p:cNvPr id="91" name="ZoneTexte 90">
            <a:extLst>
              <a:ext uri="{FF2B5EF4-FFF2-40B4-BE49-F238E27FC236}">
                <a16:creationId xmlns:a16="http://schemas.microsoft.com/office/drawing/2014/main" id="{242C2054-210C-3C20-AA17-AC0CEF4A88B3}"/>
              </a:ext>
            </a:extLst>
          </p:cNvPr>
          <p:cNvSpPr txBox="1"/>
          <p:nvPr/>
        </p:nvSpPr>
        <p:spPr>
          <a:xfrm>
            <a:off x="645360" y="3476979"/>
            <a:ext cx="6096000" cy="2308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wrap="square" lIns="91440" tIns="45720" rIns="91440" bIns="45720" anchor="t">
            <a:spAutoFit/>
          </a:bodyPr>
          <a:lstStyle>
            <a:defPPr marL="0" marR="0" indent="0" algn="l" defTabSz="457189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9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1pPr>
            <a:lvl2pPr marL="0" marR="0" indent="228594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2pPr>
            <a:lvl3pPr marL="0" marR="0" indent="457189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3pPr>
            <a:lvl4pPr marL="0" marR="0" indent="685783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4pPr>
            <a:lvl5pPr marL="0" marR="0" indent="914377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5pPr>
            <a:lvl6pPr marL="0" marR="0" indent="1142971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6pPr>
            <a:lvl7pPr marL="0" marR="0" indent="1371566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7pPr>
            <a:lvl8pPr marL="0" marR="0" indent="1600160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8pPr>
            <a:lvl9pPr marL="0" marR="0" indent="1828754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9pPr>
          </a:lstStyle>
          <a:p>
            <a:pPr marL="0" marR="0" lvl="0" indent="0" algn="l" defTabSz="1219108" rtl="0" eaLnBrk="1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00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/>
                <a:sym typeface="Fira Sans Regular"/>
              </a:rPr>
              <a:t>Enquête réalisée par </a:t>
            </a:r>
            <a:r>
              <a:rPr kumimoji="0" lang="fr-FR" sz="1000" b="0" i="1" u="none" strike="noStrike" kern="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/>
                <a:sym typeface="Fira Sans Regular"/>
              </a:rPr>
              <a:t>OpinionWay</a:t>
            </a:r>
            <a:r>
              <a:rPr kumimoji="0" lang="fr-FR" sz="1000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/>
                <a:sym typeface="Fira Sans Regular"/>
              </a:rPr>
              <a:t>, février – mars 2025 </a:t>
            </a:r>
            <a:endParaRPr kumimoji="0" lang="fr-FR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sym typeface="Fira Sans Regular"/>
            </a:endParaRPr>
          </a:p>
        </p:txBody>
      </p:sp>
      <p:sp>
        <p:nvSpPr>
          <p:cNvPr id="92" name="TextBox 4">
            <a:extLst>
              <a:ext uri="{FF2B5EF4-FFF2-40B4-BE49-F238E27FC236}">
                <a16:creationId xmlns:a16="http://schemas.microsoft.com/office/drawing/2014/main" id="{93294BBB-6D3D-636A-A9A5-2788EED294DA}"/>
              </a:ext>
            </a:extLst>
          </p:cNvPr>
          <p:cNvSpPr txBox="1"/>
          <p:nvPr/>
        </p:nvSpPr>
        <p:spPr>
          <a:xfrm>
            <a:off x="645360" y="1153269"/>
            <a:ext cx="1548831" cy="599596"/>
          </a:xfrm>
          <a:prstGeom prst="rect">
            <a:avLst/>
          </a:prstGeom>
          <a:noFill/>
        </p:spPr>
        <p:txBody>
          <a:bodyPr wrap="square" lIns="48000" tIns="48000" rIns="48000" bIns="48000" anchor="ctr">
            <a:noAutofit/>
          </a:bodyPr>
          <a:lstStyle>
            <a:defPPr marL="0" marR="0" indent="0" algn="l" defTabSz="457189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9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1pPr>
            <a:lvl2pPr marL="0" marR="0" indent="228594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2pPr>
            <a:lvl3pPr marL="0" marR="0" indent="457189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3pPr>
            <a:lvl4pPr marL="0" marR="0" indent="685783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4pPr>
            <a:lvl5pPr marL="0" marR="0" indent="914377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5pPr>
            <a:lvl6pPr marL="0" marR="0" indent="1142971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6pPr>
            <a:lvl7pPr marL="0" marR="0" indent="1371566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7pPr>
            <a:lvl8pPr marL="0" marR="0" indent="1600160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8pPr>
            <a:lvl9pPr marL="0" marR="0" indent="1828754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9pPr>
          </a:lstStyle>
          <a:p>
            <a:pPr defTabSz="1219108"/>
            <a:r>
              <a:rPr lang="fr-FR" sz="2667" cap="all" dirty="0">
                <a:solidFill>
                  <a:srgbClr val="373CF5"/>
                </a:solidFill>
                <a:latin typeface="+mj-lt"/>
              </a:rPr>
              <a:t>métiers </a:t>
            </a:r>
            <a:endParaRPr lang="fr-FR" sz="4267" dirty="0">
              <a:solidFill>
                <a:srgbClr val="373CF5"/>
              </a:solidFill>
              <a:latin typeface="+mj-lt"/>
            </a:endParaRPr>
          </a:p>
        </p:txBody>
      </p:sp>
      <p:sp>
        <p:nvSpPr>
          <p:cNvPr id="93" name="TextBox 4">
            <a:extLst>
              <a:ext uri="{FF2B5EF4-FFF2-40B4-BE49-F238E27FC236}">
                <a16:creationId xmlns:a16="http://schemas.microsoft.com/office/drawing/2014/main" id="{7B43D480-B6D8-90A4-9097-3C9FC706F3F4}"/>
              </a:ext>
            </a:extLst>
          </p:cNvPr>
          <p:cNvSpPr txBox="1"/>
          <p:nvPr/>
        </p:nvSpPr>
        <p:spPr>
          <a:xfrm>
            <a:off x="645360" y="5752185"/>
            <a:ext cx="1790741" cy="599596"/>
          </a:xfrm>
          <a:prstGeom prst="rect">
            <a:avLst/>
          </a:prstGeom>
          <a:noFill/>
        </p:spPr>
        <p:txBody>
          <a:bodyPr wrap="square" lIns="48000" tIns="48000" rIns="48000" bIns="48000" anchor="ctr">
            <a:noAutofit/>
          </a:bodyPr>
          <a:lstStyle>
            <a:defPPr marL="0" marR="0" indent="0" algn="l" defTabSz="457189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9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1pPr>
            <a:lvl2pPr marL="0" marR="0" indent="228594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2pPr>
            <a:lvl3pPr marL="0" marR="0" indent="457189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3pPr>
            <a:lvl4pPr marL="0" marR="0" indent="685783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4pPr>
            <a:lvl5pPr marL="0" marR="0" indent="914377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5pPr>
            <a:lvl6pPr marL="0" marR="0" indent="1142971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6pPr>
            <a:lvl7pPr marL="0" marR="0" indent="1371566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7pPr>
            <a:lvl8pPr marL="0" marR="0" indent="1600160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8pPr>
            <a:lvl9pPr marL="0" marR="0" indent="1828754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9pPr>
          </a:lstStyle>
          <a:p>
            <a:pPr defTabSz="1219108"/>
            <a:r>
              <a:rPr lang="fr-FR" sz="2667" dirty="0">
                <a:solidFill>
                  <a:srgbClr val="373CF5"/>
                </a:solidFill>
                <a:latin typeface="+mj-lt"/>
              </a:rPr>
              <a:t>EQUIPE</a:t>
            </a:r>
          </a:p>
        </p:txBody>
      </p:sp>
      <p:cxnSp>
        <p:nvCxnSpPr>
          <p:cNvPr id="94" name="Straight Connector 67">
            <a:extLst>
              <a:ext uri="{FF2B5EF4-FFF2-40B4-BE49-F238E27FC236}">
                <a16:creationId xmlns:a16="http://schemas.microsoft.com/office/drawing/2014/main" id="{25C201F9-3385-7C72-D343-F09442E1F286}"/>
              </a:ext>
            </a:extLst>
          </p:cNvPr>
          <p:cNvCxnSpPr>
            <a:cxnSpLocks/>
          </p:cNvCxnSpPr>
          <p:nvPr/>
        </p:nvCxnSpPr>
        <p:spPr>
          <a:xfrm flipH="1">
            <a:off x="791906" y="2085664"/>
            <a:ext cx="10979209" cy="38673"/>
          </a:xfrm>
          <a:prstGeom prst="line">
            <a:avLst/>
          </a:prstGeom>
          <a:noFill/>
          <a:ln w="22225" cap="rnd">
            <a:gradFill>
              <a:gsLst>
                <a:gs pos="0">
                  <a:srgbClr val="32BEF0"/>
                </a:gs>
                <a:gs pos="100000">
                  <a:srgbClr val="373CF5"/>
                </a:gs>
              </a:gsLst>
              <a:lin ang="5400000" scaled="1"/>
            </a:gradFill>
            <a:prstDash val="solid"/>
            <a:round/>
          </a:ln>
          <a:effectLst/>
          <a:sp3d/>
        </p:spPr>
      </p:cxnSp>
      <p:sp>
        <p:nvSpPr>
          <p:cNvPr id="95" name="ZoneTexte 94">
            <a:extLst>
              <a:ext uri="{FF2B5EF4-FFF2-40B4-BE49-F238E27FC236}">
                <a16:creationId xmlns:a16="http://schemas.microsoft.com/office/drawing/2014/main" id="{214F3EDA-1BD5-E493-2DA6-32F5EC77C67F}"/>
              </a:ext>
            </a:extLst>
          </p:cNvPr>
          <p:cNvSpPr txBox="1"/>
          <p:nvPr/>
        </p:nvSpPr>
        <p:spPr>
          <a:xfrm>
            <a:off x="5192955" y="3123571"/>
            <a:ext cx="2857759" cy="732508"/>
          </a:xfrm>
          <a:prstGeom prst="rect">
            <a:avLst/>
          </a:prstGeom>
          <a:noFill/>
        </p:spPr>
        <p:txBody>
          <a:bodyPr wrap="square" lIns="121920" tIns="60960" rIns="121920" bIns="60960" anchor="t">
            <a:spAutoFit/>
          </a:bodyPr>
          <a:lstStyle>
            <a:defPPr marL="0" marR="0" indent="0" algn="l" defTabSz="457189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9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1pPr>
            <a:lvl2pPr marL="0" marR="0" indent="228594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2pPr>
            <a:lvl3pPr marL="0" marR="0" indent="457189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3pPr>
            <a:lvl4pPr marL="0" marR="0" indent="685783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4pPr>
            <a:lvl5pPr marL="0" marR="0" indent="914377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5pPr>
            <a:lvl6pPr marL="0" marR="0" indent="1142971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6pPr>
            <a:lvl7pPr marL="0" marR="0" indent="1371566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7pPr>
            <a:lvl8pPr marL="0" marR="0" indent="1600160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8pPr>
            <a:lvl9pPr marL="0" marR="0" indent="1828754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9pPr>
          </a:lstStyle>
          <a:p>
            <a:pPr defTabSz="914354">
              <a:spcBef>
                <a:spcPct val="0"/>
              </a:spcBef>
              <a:defRPr/>
            </a:pPr>
            <a:r>
              <a:rPr lang="fr-FR" sz="1400" dirty="0">
                <a:solidFill>
                  <a:schemeClr val="tx1"/>
                </a:solidFill>
                <a:latin typeface="+mn-lt"/>
              </a:rPr>
              <a:t>Satisfaction moyenne </a:t>
            </a:r>
            <a:br>
              <a:rPr lang="fr-FR" sz="1400" dirty="0">
                <a:solidFill>
                  <a:schemeClr val="tx1"/>
                </a:solidFill>
                <a:latin typeface="+mn-lt"/>
              </a:rPr>
            </a:br>
            <a:r>
              <a:rPr lang="fr-FR" sz="1400" dirty="0">
                <a:solidFill>
                  <a:schemeClr val="tx1"/>
                </a:solidFill>
                <a:latin typeface="+mn-lt"/>
              </a:rPr>
              <a:t>&amp; Taux de recommandation </a:t>
            </a:r>
          </a:p>
          <a:p>
            <a:pPr defTabSz="914354">
              <a:spcBef>
                <a:spcPct val="0"/>
              </a:spcBef>
              <a:defRPr/>
            </a:pPr>
            <a:r>
              <a:rPr lang="fr-FR" sz="1400" b="1" dirty="0">
                <a:solidFill>
                  <a:srgbClr val="32BEF0"/>
                </a:solidFill>
                <a:latin typeface="+mn-lt"/>
              </a:rPr>
              <a:t>aux entreprises </a:t>
            </a:r>
          </a:p>
        </p:txBody>
      </p:sp>
      <p:sp>
        <p:nvSpPr>
          <p:cNvPr id="96" name="ZoneTexte 95">
            <a:extLst>
              <a:ext uri="{FF2B5EF4-FFF2-40B4-BE49-F238E27FC236}">
                <a16:creationId xmlns:a16="http://schemas.microsoft.com/office/drawing/2014/main" id="{01121713-35C4-2776-20A6-7972A8B08515}"/>
              </a:ext>
            </a:extLst>
          </p:cNvPr>
          <p:cNvSpPr txBox="1"/>
          <p:nvPr/>
        </p:nvSpPr>
        <p:spPr>
          <a:xfrm>
            <a:off x="9156573" y="3123570"/>
            <a:ext cx="2254552" cy="498726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 marL="0" marR="0" indent="0" algn="l" defTabSz="457189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9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1pPr>
            <a:lvl2pPr marL="0" marR="0" indent="228594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2pPr>
            <a:lvl3pPr marL="0" marR="0" indent="457189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3pPr>
            <a:lvl4pPr marL="0" marR="0" indent="685783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4pPr>
            <a:lvl5pPr marL="0" marR="0" indent="914377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5pPr>
            <a:lvl6pPr marL="0" marR="0" indent="1142971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6pPr>
            <a:lvl7pPr marL="0" marR="0" indent="1371566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7pPr>
            <a:lvl8pPr marL="0" marR="0" indent="1600160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8pPr>
            <a:lvl9pPr marL="0" marR="0" indent="1828754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9pPr>
          </a:lstStyle>
          <a:p>
            <a:pPr defTabSz="914354">
              <a:spcBef>
                <a:spcPct val="0"/>
              </a:spcBef>
              <a:defRPr/>
            </a:pPr>
            <a:r>
              <a:rPr lang="fr-FR" sz="1400" dirty="0">
                <a:solidFill>
                  <a:schemeClr val="tx1"/>
                </a:solidFill>
                <a:latin typeface="+mn-lt"/>
              </a:rPr>
              <a:t>Satisfaction moyenne des </a:t>
            </a:r>
            <a:r>
              <a:rPr lang="fr-FR" sz="1400" b="1" dirty="0">
                <a:solidFill>
                  <a:srgbClr val="32BEF0"/>
                </a:solidFill>
                <a:latin typeface="+mn-lt"/>
              </a:rPr>
              <a:t>collectivités</a:t>
            </a:r>
            <a:endParaRPr lang="fr-FR" sz="1400" dirty="0">
              <a:solidFill>
                <a:srgbClr val="32BEF0"/>
              </a:solidFill>
              <a:latin typeface="+mn-lt"/>
            </a:endParaRPr>
          </a:p>
        </p:txBody>
      </p:sp>
      <p:sp>
        <p:nvSpPr>
          <p:cNvPr id="97" name="Rectangle : coins arrondis 96">
            <a:extLst>
              <a:ext uri="{FF2B5EF4-FFF2-40B4-BE49-F238E27FC236}">
                <a16:creationId xmlns:a16="http://schemas.microsoft.com/office/drawing/2014/main" id="{98C5335E-E40F-9D89-9C95-9E986D3E7625}"/>
              </a:ext>
            </a:extLst>
          </p:cNvPr>
          <p:cNvSpPr/>
          <p:nvPr/>
        </p:nvSpPr>
        <p:spPr>
          <a:xfrm>
            <a:off x="4069117" y="3123570"/>
            <a:ext cx="1120883" cy="38549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32BEF0"/>
              </a:gs>
              <a:gs pos="73000">
                <a:srgbClr val="373CF5"/>
              </a:gs>
            </a:gsLst>
            <a:lin ang="18600000" scaled="0"/>
          </a:gradFill>
          <a:ln w="6350" cap="flat" cmpd="sng" algn="ctr">
            <a:noFill/>
            <a:prstDash val="solid"/>
          </a:ln>
          <a:effectLst/>
        </p:spPr>
        <p:txBody>
          <a:bodyPr lIns="36000" tIns="45720" rIns="36000" bIns="45720" rtlCol="0" anchor="ctr"/>
          <a:lstStyle>
            <a:defPPr marL="0" marR="0" indent="0" algn="l" defTabSz="457189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9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1pPr>
            <a:lvl2pPr marL="0" marR="0" indent="228594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2pPr>
            <a:lvl3pPr marL="0" marR="0" indent="457189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3pPr>
            <a:lvl4pPr marL="0" marR="0" indent="685783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4pPr>
            <a:lvl5pPr marL="0" marR="0" indent="914377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5pPr>
            <a:lvl6pPr marL="0" marR="0" indent="1142971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6pPr>
            <a:lvl7pPr marL="0" marR="0" indent="1371566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7pPr>
            <a:lvl8pPr marL="0" marR="0" indent="1600160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8pPr>
            <a:lvl9pPr marL="0" marR="0" indent="1828754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9pPr>
          </a:lstStyle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sym typeface="Fira Sans Regular"/>
              </a:rPr>
              <a:t>8,1 </a:t>
            </a:r>
            <a:r>
              <a:rPr kumimoji="0" lang="fr-FR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sym typeface="Fira Sans Regular"/>
              </a:rPr>
              <a:t>/10</a:t>
            </a: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sym typeface="Fira Sans Regular"/>
            </a:endParaRPr>
          </a:p>
        </p:txBody>
      </p:sp>
      <p:sp>
        <p:nvSpPr>
          <p:cNvPr id="98" name="Rectangle : coins arrondis 97">
            <a:extLst>
              <a:ext uri="{FF2B5EF4-FFF2-40B4-BE49-F238E27FC236}">
                <a16:creationId xmlns:a16="http://schemas.microsoft.com/office/drawing/2014/main" id="{A8E6B084-0FDF-C92D-0198-1989DC7B9EA8}"/>
              </a:ext>
            </a:extLst>
          </p:cNvPr>
          <p:cNvSpPr/>
          <p:nvPr/>
        </p:nvSpPr>
        <p:spPr>
          <a:xfrm>
            <a:off x="8028942" y="3123570"/>
            <a:ext cx="1120883" cy="38549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32BEF0"/>
              </a:gs>
              <a:gs pos="73000">
                <a:srgbClr val="373CF5"/>
              </a:gs>
            </a:gsLst>
            <a:lin ang="18600000" scaled="0"/>
          </a:gradFill>
          <a:ln w="6350" cap="flat" cmpd="sng" algn="ctr">
            <a:noFill/>
            <a:prstDash val="solid"/>
          </a:ln>
          <a:effectLst/>
        </p:spPr>
        <p:txBody>
          <a:bodyPr lIns="36000" tIns="45720" rIns="36000" bIns="45720" rtlCol="0" anchor="ctr"/>
          <a:lstStyle>
            <a:defPPr marL="0" marR="0" indent="0" algn="l" defTabSz="457189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9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1pPr>
            <a:lvl2pPr marL="0" marR="0" indent="228594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2pPr>
            <a:lvl3pPr marL="0" marR="0" indent="457189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3pPr>
            <a:lvl4pPr marL="0" marR="0" indent="685783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4pPr>
            <a:lvl5pPr marL="0" marR="0" indent="914377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5pPr>
            <a:lvl6pPr marL="0" marR="0" indent="1142971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6pPr>
            <a:lvl7pPr marL="0" marR="0" indent="1371566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7pPr>
            <a:lvl8pPr marL="0" marR="0" indent="1600160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8pPr>
            <a:lvl9pPr marL="0" marR="0" indent="1828754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9pPr>
          </a:lstStyle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sym typeface="Fira Sans Regular"/>
              </a:rPr>
              <a:t>8,5 </a:t>
            </a: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sym typeface="Fira Sans Regular"/>
              </a:rPr>
              <a:t>/10</a:t>
            </a:r>
            <a:endParaRPr kumimoji="0" lang="fr-FR" sz="16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sym typeface="Fira Sans Regular"/>
            </a:endParaRPr>
          </a:p>
        </p:txBody>
      </p:sp>
      <p:cxnSp>
        <p:nvCxnSpPr>
          <p:cNvPr id="99" name="Straight Connector 67">
            <a:extLst>
              <a:ext uri="{FF2B5EF4-FFF2-40B4-BE49-F238E27FC236}">
                <a16:creationId xmlns:a16="http://schemas.microsoft.com/office/drawing/2014/main" id="{62B2B25E-9200-3AD9-8648-B649A673E1AD}"/>
              </a:ext>
            </a:extLst>
          </p:cNvPr>
          <p:cNvCxnSpPr>
            <a:cxnSpLocks/>
          </p:cNvCxnSpPr>
          <p:nvPr/>
        </p:nvCxnSpPr>
        <p:spPr>
          <a:xfrm flipH="1">
            <a:off x="739938" y="2828583"/>
            <a:ext cx="10979209" cy="38673"/>
          </a:xfrm>
          <a:prstGeom prst="line">
            <a:avLst/>
          </a:prstGeom>
          <a:noFill/>
          <a:ln w="22225" cap="rnd">
            <a:gradFill>
              <a:gsLst>
                <a:gs pos="0">
                  <a:srgbClr val="32BEF0"/>
                </a:gs>
                <a:gs pos="100000">
                  <a:srgbClr val="373CF5"/>
                </a:gs>
              </a:gsLst>
              <a:lin ang="5400000" scaled="1"/>
            </a:gradFill>
            <a:prstDash val="solid"/>
            <a:round/>
          </a:ln>
          <a:effectLst/>
          <a:sp3d/>
        </p:spPr>
      </p:cxnSp>
      <p:cxnSp>
        <p:nvCxnSpPr>
          <p:cNvPr id="100" name="Straight Connector 67">
            <a:extLst>
              <a:ext uri="{FF2B5EF4-FFF2-40B4-BE49-F238E27FC236}">
                <a16:creationId xmlns:a16="http://schemas.microsoft.com/office/drawing/2014/main" id="{0BFAB53F-BED5-BF0B-741D-1C729D13AEF7}"/>
              </a:ext>
            </a:extLst>
          </p:cNvPr>
          <p:cNvCxnSpPr>
            <a:cxnSpLocks/>
          </p:cNvCxnSpPr>
          <p:nvPr/>
        </p:nvCxnSpPr>
        <p:spPr>
          <a:xfrm flipH="1">
            <a:off x="739938" y="3916494"/>
            <a:ext cx="10979209" cy="38673"/>
          </a:xfrm>
          <a:prstGeom prst="line">
            <a:avLst/>
          </a:prstGeom>
          <a:noFill/>
          <a:ln w="22225" cap="rnd">
            <a:gradFill>
              <a:gsLst>
                <a:gs pos="0">
                  <a:srgbClr val="32BEF0"/>
                </a:gs>
                <a:gs pos="100000">
                  <a:srgbClr val="373CF5"/>
                </a:gs>
              </a:gsLst>
              <a:lin ang="5400000" scaled="1"/>
            </a:gradFill>
            <a:prstDash val="solid"/>
            <a:round/>
          </a:ln>
          <a:effectLst/>
          <a:sp3d/>
        </p:spPr>
      </p:cxnSp>
      <p:cxnSp>
        <p:nvCxnSpPr>
          <p:cNvPr id="101" name="Straight Connector 67">
            <a:extLst>
              <a:ext uri="{FF2B5EF4-FFF2-40B4-BE49-F238E27FC236}">
                <a16:creationId xmlns:a16="http://schemas.microsoft.com/office/drawing/2014/main" id="{09154F3C-5EAA-2B43-6C4B-7EC8CA1D9FC7}"/>
              </a:ext>
            </a:extLst>
          </p:cNvPr>
          <p:cNvCxnSpPr>
            <a:cxnSpLocks/>
          </p:cNvCxnSpPr>
          <p:nvPr/>
        </p:nvCxnSpPr>
        <p:spPr>
          <a:xfrm flipH="1">
            <a:off x="739937" y="5628128"/>
            <a:ext cx="10979209" cy="38673"/>
          </a:xfrm>
          <a:prstGeom prst="line">
            <a:avLst/>
          </a:prstGeom>
          <a:noFill/>
          <a:ln w="22225" cap="rnd">
            <a:gradFill>
              <a:gsLst>
                <a:gs pos="0">
                  <a:srgbClr val="32BEF0"/>
                </a:gs>
                <a:gs pos="100000">
                  <a:srgbClr val="373CF5"/>
                </a:gs>
              </a:gsLst>
              <a:lin ang="5400000" scaled="1"/>
            </a:gradFill>
            <a:prstDash val="solid"/>
            <a:round/>
          </a:ln>
          <a:effectLst/>
          <a:sp3d/>
        </p:spPr>
      </p:cxnSp>
      <p:sp>
        <p:nvSpPr>
          <p:cNvPr id="102" name="ZoneTexte 101">
            <a:extLst>
              <a:ext uri="{FF2B5EF4-FFF2-40B4-BE49-F238E27FC236}">
                <a16:creationId xmlns:a16="http://schemas.microsoft.com/office/drawing/2014/main" id="{5F4B7559-B261-8CE6-225F-1BB3F749CF90}"/>
              </a:ext>
            </a:extLst>
          </p:cNvPr>
          <p:cNvSpPr txBox="1"/>
          <p:nvPr/>
        </p:nvSpPr>
        <p:spPr>
          <a:xfrm>
            <a:off x="9848748" y="2202350"/>
            <a:ext cx="1489439" cy="4247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wrap="square" lIns="91440" tIns="45720" rIns="91440" bIns="45720" anchor="t">
            <a:spAutoFit/>
          </a:bodyPr>
          <a:lstStyle>
            <a:defPPr marL="0" marR="0" indent="0" algn="l" defTabSz="457189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9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1pPr>
            <a:lvl2pPr marL="0" marR="0" indent="228594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2pPr>
            <a:lvl3pPr marL="0" marR="0" indent="457189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3pPr>
            <a:lvl4pPr marL="0" marR="0" indent="685783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4pPr>
            <a:lvl5pPr marL="0" marR="0" indent="914377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5pPr>
            <a:lvl6pPr marL="0" marR="0" indent="1142971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6pPr>
            <a:lvl7pPr marL="0" marR="0" indent="1371566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7pPr>
            <a:lvl8pPr marL="0" marR="0" indent="1600160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8pPr>
            <a:lvl9pPr marL="0" marR="0" indent="1828754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9pPr>
          </a:lstStyle>
          <a:p>
            <a:pPr marL="0" marR="0" lvl="0" indent="0" algn="l" defTabSz="914354" rtl="0" eaLnBrk="1" fontAlgn="auto" latinLnBrk="0" hangingPunct="0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sym typeface="Fira Sans Regular"/>
              </a:rPr>
              <a:t>équipements </a:t>
            </a:r>
          </a:p>
          <a:p>
            <a:pPr marL="0" marR="0" lvl="0" indent="0" algn="l" defTabSz="914354" rtl="0" eaLnBrk="1" fontAlgn="auto" latinLnBrk="0" hangingPunct="0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sym typeface="Fira Sans Regular"/>
              </a:rPr>
              <a:t>gérés</a:t>
            </a:r>
          </a:p>
        </p:txBody>
      </p:sp>
      <p:sp>
        <p:nvSpPr>
          <p:cNvPr id="103" name="ZoneTexte 102">
            <a:extLst>
              <a:ext uri="{FF2B5EF4-FFF2-40B4-BE49-F238E27FC236}">
                <a16:creationId xmlns:a16="http://schemas.microsoft.com/office/drawing/2014/main" id="{E7860744-B343-DD8A-0FD0-D451BCA4648E}"/>
              </a:ext>
            </a:extLst>
          </p:cNvPr>
          <p:cNvSpPr txBox="1"/>
          <p:nvPr/>
        </p:nvSpPr>
        <p:spPr>
          <a:xfrm>
            <a:off x="4095622" y="2202351"/>
            <a:ext cx="2365873" cy="46166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wrap="square" lIns="91440" tIns="45720" rIns="91440" bIns="45720" anchor="t">
            <a:spAutoFit/>
          </a:bodyPr>
          <a:lstStyle>
            <a:defPPr marL="0" marR="0" indent="0" algn="l" defTabSz="457189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9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1pPr>
            <a:lvl2pPr marL="0" marR="0" indent="228594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2pPr>
            <a:lvl3pPr marL="0" marR="0" indent="457189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3pPr>
            <a:lvl4pPr marL="0" marR="0" indent="685783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4pPr>
            <a:lvl5pPr marL="0" marR="0" indent="914377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5pPr>
            <a:lvl6pPr marL="0" marR="0" indent="1142971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6pPr>
            <a:lvl7pPr marL="0" marR="0" indent="1371566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7pPr>
            <a:lvl8pPr marL="0" marR="0" indent="1600160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8pPr>
            <a:lvl9pPr marL="0" marR="0" indent="1828754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9pPr>
          </a:lstStyle>
          <a:p>
            <a:pPr marL="0" marR="0" lvl="0" indent="0" algn="l" defTabSz="1219139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sym typeface="Fira Sans Regular"/>
              </a:rPr>
              <a:t>entreprises  &amp; porteurs </a:t>
            </a:r>
            <a:b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sym typeface="Fira Sans Regular"/>
              </a:rPr>
            </a:b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sym typeface="Fira Sans Regular"/>
              </a:rPr>
              <a:t>de projets accompagnés</a:t>
            </a:r>
          </a:p>
        </p:txBody>
      </p:sp>
      <p:sp>
        <p:nvSpPr>
          <p:cNvPr id="104" name="ZoneTexte 103">
            <a:extLst>
              <a:ext uri="{FF2B5EF4-FFF2-40B4-BE49-F238E27FC236}">
                <a16:creationId xmlns:a16="http://schemas.microsoft.com/office/drawing/2014/main" id="{CBB4DD1E-B183-18BB-1BE7-DBAC0CDCE119}"/>
              </a:ext>
            </a:extLst>
          </p:cNvPr>
          <p:cNvSpPr txBox="1"/>
          <p:nvPr/>
        </p:nvSpPr>
        <p:spPr>
          <a:xfrm>
            <a:off x="7626931" y="2202350"/>
            <a:ext cx="1489439" cy="4247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wrap="square" lIns="91440" tIns="45720" rIns="91440" bIns="45720" anchor="t">
            <a:spAutoFit/>
          </a:bodyPr>
          <a:lstStyle>
            <a:defPPr marL="0" marR="0" indent="0" algn="l" defTabSz="457189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9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1pPr>
            <a:lvl2pPr marL="0" marR="0" indent="228594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2pPr>
            <a:lvl3pPr marL="0" marR="0" indent="457189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3pPr>
            <a:lvl4pPr marL="0" marR="0" indent="685783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4pPr>
            <a:lvl5pPr marL="0" marR="0" indent="914377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5pPr>
            <a:lvl6pPr marL="0" marR="0" indent="1142971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6pPr>
            <a:lvl7pPr marL="0" marR="0" indent="1371566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7pPr>
            <a:lvl8pPr marL="0" marR="0" indent="1600160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8pPr>
            <a:lvl9pPr marL="0" marR="0" indent="1828754" algn="l" defTabSz="1219139" rtl="0" fontAlgn="auto" latinLnBrk="0" hangingPunct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Fira Sans Regular"/>
                <a:ea typeface="Fira Sans Regular"/>
                <a:cs typeface="Fira Sans Regular"/>
                <a:sym typeface="Fira Sans Regular"/>
              </a:defRPr>
            </a:lvl9pPr>
          </a:lstStyle>
          <a:p>
            <a:pPr marL="0" marR="0" lvl="0" indent="0" algn="l" defTabSz="914354" rtl="0" eaLnBrk="1" fontAlgn="auto" latinLnBrk="0" hangingPunct="0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sym typeface="Fira Sans Regular"/>
              </a:rPr>
              <a:t>personnes formées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6F4B006C-FEA3-7175-6095-E32B15D0EA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5790" y="68499"/>
            <a:ext cx="11256764" cy="1362481"/>
          </a:xfrm>
        </p:spPr>
        <p:txBody>
          <a:bodyPr>
            <a:noAutofit/>
          </a:bodyPr>
          <a:lstStyle/>
          <a:p>
            <a:r>
              <a:rPr lang="fr-FR" sz="3000" dirty="0"/>
              <a:t>Le réseau des Chambres de Commerce et d’Industrie en 5 mots</a:t>
            </a:r>
          </a:p>
        </p:txBody>
      </p:sp>
    </p:spTree>
    <p:extLst>
      <p:ext uri="{BB962C8B-B14F-4D97-AF65-F5344CB8AC3E}">
        <p14:creationId xmlns:p14="http://schemas.microsoft.com/office/powerpoint/2010/main" val="16695286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EA1B7C97-70C6-4EDB-A13F-11F76801FAB8}"/>
              </a:ext>
            </a:extLst>
          </p:cNvPr>
          <p:cNvSpPr txBox="1"/>
          <p:nvPr/>
        </p:nvSpPr>
        <p:spPr>
          <a:xfrm>
            <a:off x="3429908" y="1638057"/>
            <a:ext cx="8096345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Le réseau des Chambres de Commerce et d’Industrie met à l’honneur les commerces et les unions de commerçants à travers l'initiative des </a:t>
            </a:r>
            <a:r>
              <a:rPr lang="fr-FR" sz="1600" b="1" dirty="0">
                <a:solidFill>
                  <a:srgbClr val="373CF5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Trophées du commerce 2026</a:t>
            </a:r>
            <a:r>
              <a:rPr lang="fr-FR" sz="1600" dirty="0">
                <a:solidFill>
                  <a:srgbClr val="373CF5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endParaRPr lang="fr-FR" sz="16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fr-FR" sz="2000" b="1" dirty="0">
                <a:solidFill>
                  <a:srgbClr val="373CF5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Premier concours dédié aux commerçants en France</a:t>
            </a:r>
            <a:r>
              <a:rPr lang="fr-FR" sz="16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r>
              <a:rPr lang="fr-FR" sz="16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il récompense celles et ceux qui innovent, s’adaptent aux évolutions des modes de vie et de consommation, s’engagent pour l’environnement ou contribuent à l’animation et au </a:t>
            </a:r>
            <a:r>
              <a:rPr lang="fr-FR" sz="1600" b="1" dirty="0">
                <a:solidFill>
                  <a:srgbClr val="373CF5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dynamisme des centres-villes et centres-bourgs.</a:t>
            </a:r>
            <a:endParaRPr lang="fr-FR" sz="1600" b="1" dirty="0">
              <a:solidFill>
                <a:srgbClr val="373CF5"/>
              </a:solidFill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Rectangle : coins arrondis 11">
            <a:extLst>
              <a:ext uri="{FF2B5EF4-FFF2-40B4-BE49-F238E27FC236}">
                <a16:creationId xmlns:a16="http://schemas.microsoft.com/office/drawing/2014/main" id="{F9901143-5FDD-E46E-46DF-ACD469D500E7}"/>
              </a:ext>
            </a:extLst>
          </p:cNvPr>
          <p:cNvSpPr/>
          <p:nvPr/>
        </p:nvSpPr>
        <p:spPr>
          <a:xfrm>
            <a:off x="1985407" y="3846730"/>
            <a:ext cx="7881608" cy="1558674"/>
          </a:xfrm>
          <a:prstGeom prst="roundRect">
            <a:avLst>
              <a:gd name="adj" fmla="val 15238"/>
            </a:avLst>
          </a:prstGeom>
          <a:solidFill>
            <a:schemeClr val="bg1"/>
          </a:solidFill>
          <a:ln w="38100">
            <a:gradFill>
              <a:gsLst>
                <a:gs pos="0">
                  <a:srgbClr val="8015EE"/>
                </a:gs>
                <a:gs pos="99000">
                  <a:srgbClr val="373CF5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>
              <a:latin typeface="Fira Sans" panose="020B0503050000020004" pitchFamily="34" charset="0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41ADA4E-C2E4-F39B-E2F3-E3730C486950}"/>
              </a:ext>
            </a:extLst>
          </p:cNvPr>
          <p:cNvSpPr txBox="1"/>
          <p:nvPr/>
        </p:nvSpPr>
        <p:spPr>
          <a:xfrm>
            <a:off x="3440536" y="3938478"/>
            <a:ext cx="66325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solidFill>
                  <a:srgbClr val="000000"/>
                </a:solidFill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Les Trophées du commerce se composent de deux grandes catégories 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600" b="1" dirty="0">
                <a:solidFill>
                  <a:srgbClr val="373CF5"/>
                </a:solidFill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l’une dédiée à la valorisation des actions des commerçants,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600" b="1" dirty="0">
                <a:solidFill>
                  <a:srgbClr val="373CF5"/>
                </a:solidFill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l’autre à celles des unions de commerçants. </a:t>
            </a:r>
          </a:p>
          <a:p>
            <a:r>
              <a:rPr lang="fr-FR" sz="1600" dirty="0">
                <a:solidFill>
                  <a:srgbClr val="000000"/>
                </a:solidFill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Ces dernières sont classées en fonction de leur taille</a:t>
            </a:r>
            <a:endParaRPr lang="fr-FR" sz="1600" dirty="0"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algn="ctr"/>
            <a:endParaRPr lang="fr-FR" sz="1600" dirty="0"/>
          </a:p>
        </p:txBody>
      </p:sp>
      <p:sp>
        <p:nvSpPr>
          <p:cNvPr id="5" name="Flèche droite rayée 4">
            <a:extLst>
              <a:ext uri="{FF2B5EF4-FFF2-40B4-BE49-F238E27FC236}">
                <a16:creationId xmlns:a16="http://schemas.microsoft.com/office/drawing/2014/main" id="{6512D228-3A1E-8076-FCC3-C29F82B1B14E}"/>
              </a:ext>
            </a:extLst>
          </p:cNvPr>
          <p:cNvSpPr/>
          <p:nvPr/>
        </p:nvSpPr>
        <p:spPr>
          <a:xfrm>
            <a:off x="2225254" y="4465235"/>
            <a:ext cx="399400" cy="259079"/>
          </a:xfrm>
          <a:prstGeom prst="stripedRightArrow">
            <a:avLst/>
          </a:prstGeom>
          <a:solidFill>
            <a:srgbClr val="8015E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Fira Sans" panose="020B0503050000020004" pitchFamily="34" charset="0"/>
            </a:endParaRPr>
          </a:p>
        </p:txBody>
      </p:sp>
      <p:sp>
        <p:nvSpPr>
          <p:cNvPr id="6" name="Flèche droite rayée 5">
            <a:extLst>
              <a:ext uri="{FF2B5EF4-FFF2-40B4-BE49-F238E27FC236}">
                <a16:creationId xmlns:a16="http://schemas.microsoft.com/office/drawing/2014/main" id="{77C149F5-9D7C-5161-A536-200339E65C10}"/>
              </a:ext>
            </a:extLst>
          </p:cNvPr>
          <p:cNvSpPr/>
          <p:nvPr/>
        </p:nvSpPr>
        <p:spPr>
          <a:xfrm>
            <a:off x="2225254" y="4194218"/>
            <a:ext cx="399400" cy="259079"/>
          </a:xfrm>
          <a:prstGeom prst="stripedRightArrow">
            <a:avLst/>
          </a:prstGeom>
          <a:solidFill>
            <a:srgbClr val="8015E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Fira Sans" panose="020B05030500000200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8D9DC82D-F890-7C1C-F03A-B6521288FD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200" dirty="0"/>
              <a:t>Présentation de l’initiative des Trophées du Commerce</a:t>
            </a:r>
          </a:p>
        </p:txBody>
      </p:sp>
      <p:pic>
        <p:nvPicPr>
          <p:cNvPr id="20" name="Espace réservé pour une image  19" descr="Une image contenant texte, carte de visite, Marque, personne&#10;&#10;Le contenu généré par l’IA peut être incorrect.">
            <a:extLst>
              <a:ext uri="{FF2B5EF4-FFF2-40B4-BE49-F238E27FC236}">
                <a16:creationId xmlns:a16="http://schemas.microsoft.com/office/drawing/2014/main" id="{558958F0-9CF9-24F7-4D72-5A93B5FC640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30658" r="30658"/>
          <a:stretch/>
        </p:blipFill>
        <p:spPr/>
      </p:pic>
    </p:spTree>
    <p:extLst>
      <p:ext uri="{BB962C8B-B14F-4D97-AF65-F5344CB8AC3E}">
        <p14:creationId xmlns:p14="http://schemas.microsoft.com/office/powerpoint/2010/main" val="41383029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 : coins arrondis 1">
            <a:extLst>
              <a:ext uri="{FF2B5EF4-FFF2-40B4-BE49-F238E27FC236}">
                <a16:creationId xmlns:a16="http://schemas.microsoft.com/office/drawing/2014/main" id="{6F5FC39E-335F-11AD-8F9B-885EED3AB68B}"/>
              </a:ext>
            </a:extLst>
          </p:cNvPr>
          <p:cNvSpPr/>
          <p:nvPr/>
        </p:nvSpPr>
        <p:spPr>
          <a:xfrm>
            <a:off x="351883" y="1076036"/>
            <a:ext cx="7631910" cy="4605997"/>
          </a:xfrm>
          <a:prstGeom prst="roundRect">
            <a:avLst>
              <a:gd name="adj" fmla="val 11437"/>
            </a:avLst>
          </a:prstGeom>
          <a:gradFill flip="none" rotWithShape="1">
            <a:gsLst>
              <a:gs pos="0">
                <a:srgbClr val="373CF5"/>
              </a:gs>
              <a:gs pos="100000">
                <a:srgbClr val="8015EE"/>
              </a:gs>
            </a:gsLst>
            <a:lin ang="5400000" scaled="0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Fira Sans" panose="020B0503050000020004" pitchFamily="34" charset="0"/>
            </a:endParaRPr>
          </a:p>
        </p:txBody>
      </p:sp>
      <p:grpSp>
        <p:nvGrpSpPr>
          <p:cNvPr id="3" name="Groupe 2">
            <a:extLst>
              <a:ext uri="{FF2B5EF4-FFF2-40B4-BE49-F238E27FC236}">
                <a16:creationId xmlns:a16="http://schemas.microsoft.com/office/drawing/2014/main" id="{D4377FD6-5E01-6852-BCBA-02BAFC16CDDF}"/>
              </a:ext>
            </a:extLst>
          </p:cNvPr>
          <p:cNvGrpSpPr/>
          <p:nvPr/>
        </p:nvGrpSpPr>
        <p:grpSpPr>
          <a:xfrm>
            <a:off x="817458" y="4410959"/>
            <a:ext cx="7696753" cy="461665"/>
            <a:chOff x="2794884" y="5838058"/>
            <a:chExt cx="7696753" cy="461665"/>
          </a:xfrm>
        </p:grpSpPr>
        <p:sp>
          <p:nvSpPr>
            <p:cNvPr id="4" name="ZoneTexte 3">
              <a:extLst>
                <a:ext uri="{FF2B5EF4-FFF2-40B4-BE49-F238E27FC236}">
                  <a16:creationId xmlns:a16="http://schemas.microsoft.com/office/drawing/2014/main" id="{3D13474E-BBBB-A4A6-CD2F-F67F38BDC5DE}"/>
                </a:ext>
              </a:extLst>
            </p:cNvPr>
            <p:cNvSpPr txBox="1"/>
            <p:nvPr/>
          </p:nvSpPr>
          <p:spPr>
            <a:xfrm>
              <a:off x="3154055" y="5838058"/>
              <a:ext cx="733758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b="1" dirty="0">
                  <a:solidFill>
                    <a:schemeClr val="bg1"/>
                  </a:solidFill>
                  <a:effectLst/>
                  <a:latin typeface="Fira Sans Black" panose="020B0503050000020004" pitchFamily="34" charset="0"/>
                  <a:ea typeface="Aptos" panose="020B0004020202020204" pitchFamily="34" charset="0"/>
                  <a:cs typeface="Calibri" panose="020F0502020204030204" pitchFamily="34" charset="0"/>
                </a:rPr>
                <a:t>+ de 350 </a:t>
              </a:r>
              <a:r>
                <a:rPr lang="fr-FR" sz="1800" dirty="0">
                  <a:solidFill>
                    <a:schemeClr val="bg1"/>
                  </a:solidFill>
                  <a:effectLst/>
                  <a:latin typeface="Fira Sans" panose="020B0503050000020004" pitchFamily="34" charset="0"/>
                  <a:ea typeface="Aptos" panose="020B0004020202020204" pitchFamily="34" charset="0"/>
                  <a:cs typeface="Calibri" panose="020F0502020204030204" pitchFamily="34" charset="0"/>
                </a:rPr>
                <a:t>retombées presses au niveau régional et national</a:t>
              </a:r>
              <a:endParaRPr lang="fr-FR" sz="1800" dirty="0">
                <a:solidFill>
                  <a:schemeClr val="bg1"/>
                </a:solidFill>
                <a:effectLst/>
                <a:latin typeface="Fira Sans" panose="020B0503050000020004" pitchFamily="34" charset="0"/>
                <a:ea typeface="Aptos" panose="020B0004020202020204" pitchFamily="34" charset="0"/>
                <a:cs typeface="Times New Roman" panose="02020603050405020304" pitchFamily="18" charset="0"/>
              </a:endParaRPr>
            </a:p>
          </p:txBody>
        </p:sp>
        <p:pic>
          <p:nvPicPr>
            <p:cNvPr id="5" name="Image 4">
              <a:extLst>
                <a:ext uri="{FF2B5EF4-FFF2-40B4-BE49-F238E27FC236}">
                  <a16:creationId xmlns:a16="http://schemas.microsoft.com/office/drawing/2014/main" id="{108B59A6-9A68-9CD3-29DF-82A61CA78AE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94884" y="5876330"/>
              <a:ext cx="315291" cy="385121"/>
            </a:xfrm>
            <a:prstGeom prst="rect">
              <a:avLst/>
            </a:prstGeom>
          </p:spPr>
        </p:pic>
      </p:grpSp>
      <p:grpSp>
        <p:nvGrpSpPr>
          <p:cNvPr id="6" name="Groupe 5">
            <a:extLst>
              <a:ext uri="{FF2B5EF4-FFF2-40B4-BE49-F238E27FC236}">
                <a16:creationId xmlns:a16="http://schemas.microsoft.com/office/drawing/2014/main" id="{390D0C8B-8D20-98D6-71DF-837766528EEC}"/>
              </a:ext>
            </a:extLst>
          </p:cNvPr>
          <p:cNvGrpSpPr/>
          <p:nvPr/>
        </p:nvGrpSpPr>
        <p:grpSpPr>
          <a:xfrm>
            <a:off x="817458" y="1365825"/>
            <a:ext cx="3656964" cy="461665"/>
            <a:chOff x="2799723" y="2281646"/>
            <a:chExt cx="3656964" cy="461665"/>
          </a:xfrm>
        </p:grpSpPr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EE4F5559-E116-DD25-C90A-56D6393DAF57}"/>
                </a:ext>
              </a:extLst>
            </p:cNvPr>
            <p:cNvSpPr txBox="1"/>
            <p:nvPr/>
          </p:nvSpPr>
          <p:spPr>
            <a:xfrm>
              <a:off x="3147429" y="2281646"/>
              <a:ext cx="33092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b="1" dirty="0">
                  <a:solidFill>
                    <a:schemeClr val="bg1"/>
                  </a:solidFill>
                  <a:effectLst/>
                  <a:ea typeface="Aptos" panose="020B0004020202020204" pitchFamily="34" charset="0"/>
                </a:rPr>
                <a:t>97</a:t>
              </a:r>
              <a:r>
                <a:rPr lang="fr-FR" sz="1800" dirty="0">
                  <a:solidFill>
                    <a:schemeClr val="bg1"/>
                  </a:solidFill>
                  <a:effectLst/>
                  <a:ea typeface="Aptos" panose="020B0004020202020204" pitchFamily="34" charset="0"/>
                </a:rPr>
                <a:t> CCI participantes</a:t>
              </a:r>
              <a:r>
                <a:rPr lang="fr-FR" b="1" dirty="0">
                  <a:solidFill>
                    <a:schemeClr val="bg1"/>
                  </a:solidFill>
                  <a:effectLst/>
                </a:rPr>
                <a:t> </a:t>
              </a:r>
              <a:endParaRPr lang="fr-FR" b="1" dirty="0">
                <a:solidFill>
                  <a:schemeClr val="bg1"/>
                </a:solidFill>
              </a:endParaRPr>
            </a:p>
          </p:txBody>
        </p:sp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0D41668F-CD60-2785-B84D-4B4C0AE315C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799723" y="2362390"/>
              <a:ext cx="277489" cy="300177"/>
            </a:xfrm>
            <a:prstGeom prst="rect">
              <a:avLst/>
            </a:prstGeom>
          </p:spPr>
        </p:pic>
      </p:grpSp>
      <p:grpSp>
        <p:nvGrpSpPr>
          <p:cNvPr id="9" name="Groupe 8">
            <a:extLst>
              <a:ext uri="{FF2B5EF4-FFF2-40B4-BE49-F238E27FC236}">
                <a16:creationId xmlns:a16="http://schemas.microsoft.com/office/drawing/2014/main" id="{E280ADE9-73E5-8754-4E30-C25BFACD551E}"/>
              </a:ext>
            </a:extLst>
          </p:cNvPr>
          <p:cNvGrpSpPr/>
          <p:nvPr/>
        </p:nvGrpSpPr>
        <p:grpSpPr>
          <a:xfrm>
            <a:off x="803802" y="1873884"/>
            <a:ext cx="4867711" cy="461665"/>
            <a:chOff x="2786067" y="2789705"/>
            <a:chExt cx="4867711" cy="461665"/>
          </a:xfrm>
        </p:grpSpPr>
        <p:pic>
          <p:nvPicPr>
            <p:cNvPr id="10" name="Graphic 113">
              <a:extLst>
                <a:ext uri="{FF2B5EF4-FFF2-40B4-BE49-F238E27FC236}">
                  <a16:creationId xmlns:a16="http://schemas.microsoft.com/office/drawing/2014/main" id="{FF0363F1-24CB-A854-C09F-6C3BC9DD079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2786067" y="2868137"/>
              <a:ext cx="304800" cy="304800"/>
            </a:xfrm>
            <a:prstGeom prst="rect">
              <a:avLst/>
            </a:prstGeom>
          </p:spPr>
        </p:pic>
        <p:sp>
          <p:nvSpPr>
            <p:cNvPr id="11" name="ZoneTexte 10">
              <a:extLst>
                <a:ext uri="{FF2B5EF4-FFF2-40B4-BE49-F238E27FC236}">
                  <a16:creationId xmlns:a16="http://schemas.microsoft.com/office/drawing/2014/main" id="{1744D2C5-3898-07FB-0588-9259ED10A9A8}"/>
                </a:ext>
              </a:extLst>
            </p:cNvPr>
            <p:cNvSpPr txBox="1"/>
            <p:nvPr/>
          </p:nvSpPr>
          <p:spPr>
            <a:xfrm>
              <a:off x="3147429" y="2789705"/>
              <a:ext cx="45063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b="1">
                  <a:solidFill>
                    <a:schemeClr val="bg1"/>
                  </a:solidFill>
                  <a:effectLst/>
                  <a:ea typeface="Aptos" panose="020B0004020202020204" pitchFamily="34" charset="0"/>
                  <a:cs typeface="Times New Roman" panose="02020603050405020304" pitchFamily="18" charset="0"/>
                </a:rPr>
                <a:t>+ 1000 </a:t>
              </a:r>
              <a:r>
                <a:rPr lang="fr-FR" sz="1800">
                  <a:solidFill>
                    <a:schemeClr val="bg1"/>
                  </a:solidFill>
                  <a:effectLst/>
                  <a:ea typeface="Aptos" panose="020B0004020202020204" pitchFamily="34" charset="0"/>
                  <a:cs typeface="Times New Roman" panose="02020603050405020304" pitchFamily="18" charset="0"/>
                </a:rPr>
                <a:t>commerçants candidats locaux</a:t>
              </a:r>
            </a:p>
          </p:txBody>
        </p:sp>
      </p:grpSp>
      <p:grpSp>
        <p:nvGrpSpPr>
          <p:cNvPr id="12" name="Groupe 11">
            <a:extLst>
              <a:ext uri="{FF2B5EF4-FFF2-40B4-BE49-F238E27FC236}">
                <a16:creationId xmlns:a16="http://schemas.microsoft.com/office/drawing/2014/main" id="{1AB9EC3B-7B05-EEA6-95AC-9C23036E6C7C}"/>
              </a:ext>
            </a:extLst>
          </p:cNvPr>
          <p:cNvGrpSpPr/>
          <p:nvPr/>
        </p:nvGrpSpPr>
        <p:grpSpPr>
          <a:xfrm>
            <a:off x="1311863" y="3423462"/>
            <a:ext cx="4711457" cy="461665"/>
            <a:chOff x="2784523" y="4821941"/>
            <a:chExt cx="4711457" cy="461665"/>
          </a:xfrm>
        </p:grpSpPr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15C7B866-7094-5BC1-3493-474872C67A62}"/>
                </a:ext>
              </a:extLst>
            </p:cNvPr>
            <p:cNvSpPr txBox="1"/>
            <p:nvPr/>
          </p:nvSpPr>
          <p:spPr>
            <a:xfrm>
              <a:off x="3147429" y="4821941"/>
              <a:ext cx="434855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b="1" dirty="0">
                  <a:solidFill>
                    <a:schemeClr val="bg1"/>
                  </a:solidFill>
                  <a:effectLst/>
                  <a:ea typeface="Aptos" panose="020B0004020202020204" pitchFamily="34" charset="0"/>
                  <a:cs typeface="Calibri" panose="020F0502020204030204" pitchFamily="34" charset="0"/>
                </a:rPr>
                <a:t>7</a:t>
              </a:r>
              <a:r>
                <a:rPr lang="fr-FR" sz="1800" dirty="0">
                  <a:solidFill>
                    <a:schemeClr val="bg1"/>
                  </a:solidFill>
                  <a:effectLst/>
                  <a:ea typeface="Aptos" panose="020B0004020202020204" pitchFamily="34" charset="0"/>
                  <a:cs typeface="Calibri" panose="020F0502020204030204" pitchFamily="34" charset="0"/>
                </a:rPr>
                <a:t> lauréats nationaux distingués</a:t>
              </a:r>
              <a:endParaRPr lang="fr-FR" sz="1800" dirty="0">
                <a:solidFill>
                  <a:schemeClr val="bg1"/>
                </a:solidFill>
                <a:effectLst/>
                <a:ea typeface="Aptos" panose="020B0004020202020204" pitchFamily="34" charset="0"/>
                <a:cs typeface="Times New Roman" panose="02020603050405020304" pitchFamily="18" charset="0"/>
              </a:endParaRPr>
            </a:p>
          </p:txBody>
        </p:sp>
        <p:pic>
          <p:nvPicPr>
            <p:cNvPr id="14" name="Image 13">
              <a:extLst>
                <a:ext uri="{FF2B5EF4-FFF2-40B4-BE49-F238E27FC236}">
                  <a16:creationId xmlns:a16="http://schemas.microsoft.com/office/drawing/2014/main" id="{AFCF16FC-8036-7AAF-67EC-B1FDC0C696A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784523" y="4901060"/>
              <a:ext cx="307889" cy="303427"/>
            </a:xfrm>
            <a:prstGeom prst="rect">
              <a:avLst/>
            </a:prstGeom>
          </p:spPr>
        </p:pic>
      </p:grpSp>
      <p:sp>
        <p:nvSpPr>
          <p:cNvPr id="16" name="ZoneTexte 15">
            <a:extLst>
              <a:ext uri="{FF2B5EF4-FFF2-40B4-BE49-F238E27FC236}">
                <a16:creationId xmlns:a16="http://schemas.microsoft.com/office/drawing/2014/main" id="{6F1B6CC9-6E60-AB6D-1463-B4D3F51165EF}"/>
              </a:ext>
            </a:extLst>
          </p:cNvPr>
          <p:cNvSpPr txBox="1"/>
          <p:nvPr/>
        </p:nvSpPr>
        <p:spPr>
          <a:xfrm>
            <a:off x="1676442" y="2890002"/>
            <a:ext cx="44501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chemeClr val="bg1"/>
                </a:solidFill>
                <a:effectLst/>
                <a:ea typeface="Aptos" panose="020B0004020202020204" pitchFamily="34" charset="0"/>
                <a:cs typeface="Calibri" panose="020F0502020204030204" pitchFamily="34" charset="0"/>
              </a:rPr>
              <a:t>72</a:t>
            </a:r>
            <a:r>
              <a:rPr lang="fr-FR" sz="1800" dirty="0">
                <a:solidFill>
                  <a:schemeClr val="bg1"/>
                </a:solidFill>
                <a:effectLst/>
                <a:ea typeface="Aptos" panose="020B0004020202020204" pitchFamily="34" charset="0"/>
                <a:cs typeface="Calibri" panose="020F0502020204030204" pitchFamily="34" charset="0"/>
              </a:rPr>
              <a:t> lauréats régionaux </a:t>
            </a:r>
            <a:endParaRPr lang="fr-FR" sz="1800" dirty="0">
              <a:solidFill>
                <a:schemeClr val="bg1"/>
              </a:solidFill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3F383255-6FC1-3DDE-007B-4A09AB0800A5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1335198" y="2969654"/>
            <a:ext cx="264565" cy="302360"/>
          </a:xfrm>
          <a:prstGeom prst="rect">
            <a:avLst/>
          </a:prstGeom>
        </p:spPr>
      </p:pic>
      <p:sp>
        <p:nvSpPr>
          <p:cNvPr id="19" name="ZoneTexte 18">
            <a:extLst>
              <a:ext uri="{FF2B5EF4-FFF2-40B4-BE49-F238E27FC236}">
                <a16:creationId xmlns:a16="http://schemas.microsoft.com/office/drawing/2014/main" id="{B39921C0-DB2D-D279-B7B1-DCAA828AFD7A}"/>
              </a:ext>
            </a:extLst>
          </p:cNvPr>
          <p:cNvSpPr txBox="1"/>
          <p:nvPr/>
        </p:nvSpPr>
        <p:spPr>
          <a:xfrm>
            <a:off x="1676442" y="2381943"/>
            <a:ext cx="5450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chemeClr val="bg1"/>
                </a:solidFill>
                <a:effectLst/>
                <a:ea typeface="Aptos" panose="020B0004020202020204" pitchFamily="34" charset="0"/>
                <a:cs typeface="Calibri" panose="020F0502020204030204" pitchFamily="34" charset="0"/>
              </a:rPr>
              <a:t>383</a:t>
            </a:r>
            <a:r>
              <a:rPr lang="fr-FR" sz="1800" dirty="0">
                <a:solidFill>
                  <a:schemeClr val="bg1"/>
                </a:solidFill>
                <a:effectLst/>
                <a:ea typeface="Aptos" panose="020B0004020202020204" pitchFamily="34" charset="0"/>
                <a:cs typeface="Calibri" panose="020F0502020204030204" pitchFamily="34" charset="0"/>
              </a:rPr>
              <a:t> lauréats récompensés au niveau national</a:t>
            </a:r>
            <a:endParaRPr lang="fr-FR" sz="1800" dirty="0">
              <a:solidFill>
                <a:schemeClr val="bg1"/>
              </a:solidFill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0" name="Image 19">
            <a:extLst>
              <a:ext uri="{FF2B5EF4-FFF2-40B4-BE49-F238E27FC236}">
                <a16:creationId xmlns:a16="http://schemas.microsoft.com/office/drawing/2014/main" id="{6F2C06F0-CA0C-B09C-9B4C-1BD31D61AD48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/>
          <a:stretch/>
        </p:blipFill>
        <p:spPr>
          <a:xfrm>
            <a:off x="1340393" y="2467533"/>
            <a:ext cx="254174" cy="290485"/>
          </a:xfrm>
          <a:prstGeom prst="rect">
            <a:avLst/>
          </a:prstGeom>
        </p:spPr>
      </p:pic>
      <p:grpSp>
        <p:nvGrpSpPr>
          <p:cNvPr id="24" name="Groupe 23">
            <a:extLst>
              <a:ext uri="{FF2B5EF4-FFF2-40B4-BE49-F238E27FC236}">
                <a16:creationId xmlns:a16="http://schemas.microsoft.com/office/drawing/2014/main" id="{F424C5B7-D135-EBDA-84FE-A70F96B447B6}"/>
              </a:ext>
            </a:extLst>
          </p:cNvPr>
          <p:cNvGrpSpPr/>
          <p:nvPr/>
        </p:nvGrpSpPr>
        <p:grpSpPr>
          <a:xfrm>
            <a:off x="835089" y="3885419"/>
            <a:ext cx="4736484" cy="461665"/>
            <a:chOff x="2822709" y="4313882"/>
            <a:chExt cx="4736484" cy="461665"/>
          </a:xfrm>
        </p:grpSpPr>
        <p:sp>
          <p:nvSpPr>
            <p:cNvPr id="25" name="ZoneTexte 24">
              <a:extLst>
                <a:ext uri="{FF2B5EF4-FFF2-40B4-BE49-F238E27FC236}">
                  <a16:creationId xmlns:a16="http://schemas.microsoft.com/office/drawing/2014/main" id="{EBBF7DD7-93C5-99A2-558E-707A92770BCD}"/>
                </a:ext>
              </a:extLst>
            </p:cNvPr>
            <p:cNvSpPr txBox="1"/>
            <p:nvPr/>
          </p:nvSpPr>
          <p:spPr>
            <a:xfrm>
              <a:off x="3147429" y="4313882"/>
              <a:ext cx="441176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b="1" dirty="0">
                  <a:solidFill>
                    <a:schemeClr val="bg1"/>
                  </a:solidFill>
                  <a:effectLst/>
                  <a:ea typeface="Aptos" panose="020B0004020202020204" pitchFamily="34" charset="0"/>
                  <a:cs typeface="Calibri" panose="020F0502020204030204" pitchFamily="34" charset="0"/>
                </a:rPr>
                <a:t>64</a:t>
              </a:r>
              <a:r>
                <a:rPr lang="fr-FR" sz="1800" dirty="0">
                  <a:solidFill>
                    <a:schemeClr val="bg1"/>
                  </a:solidFill>
                  <a:effectLst/>
                  <a:ea typeface="Aptos" panose="020B0004020202020204" pitchFamily="34" charset="0"/>
                  <a:cs typeface="Calibri" panose="020F0502020204030204" pitchFamily="34" charset="0"/>
                </a:rPr>
                <a:t> unions de commerçants parrainées</a:t>
              </a:r>
              <a:r>
                <a:rPr lang="fr-FR" dirty="0">
                  <a:solidFill>
                    <a:schemeClr val="bg1"/>
                  </a:solidFill>
                  <a:effectLst/>
                </a:rPr>
                <a:t> </a:t>
              </a:r>
              <a:endParaRPr lang="fr-FR" sz="1800" dirty="0">
                <a:solidFill>
                  <a:schemeClr val="bg1"/>
                </a:solidFill>
                <a:effectLst/>
                <a:ea typeface="Aptos" panose="020B0004020202020204" pitchFamily="34" charset="0"/>
                <a:cs typeface="Times New Roman" panose="02020603050405020304" pitchFamily="18" charset="0"/>
              </a:endParaRPr>
            </a:p>
          </p:txBody>
        </p:sp>
        <p:pic>
          <p:nvPicPr>
            <p:cNvPr id="26" name="Image 25">
              <a:extLst>
                <a:ext uri="{FF2B5EF4-FFF2-40B4-BE49-F238E27FC236}">
                  <a16:creationId xmlns:a16="http://schemas.microsoft.com/office/drawing/2014/main" id="{C03B7503-FB67-0337-0AD2-FD38C44735ED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2822709" y="4366624"/>
              <a:ext cx="231517" cy="356180"/>
            </a:xfrm>
            <a:prstGeom prst="rect">
              <a:avLst/>
            </a:prstGeom>
          </p:spPr>
        </p:pic>
      </p:grpSp>
      <p:grpSp>
        <p:nvGrpSpPr>
          <p:cNvPr id="35" name="Groupe 34">
            <a:extLst>
              <a:ext uri="{FF2B5EF4-FFF2-40B4-BE49-F238E27FC236}">
                <a16:creationId xmlns:a16="http://schemas.microsoft.com/office/drawing/2014/main" id="{17ED3836-44BC-CCAC-8BCE-51EE2EE3E1C5}"/>
              </a:ext>
            </a:extLst>
          </p:cNvPr>
          <p:cNvGrpSpPr/>
          <p:nvPr/>
        </p:nvGrpSpPr>
        <p:grpSpPr>
          <a:xfrm>
            <a:off x="803802" y="4917877"/>
            <a:ext cx="7696753" cy="461665"/>
            <a:chOff x="2794884" y="5838058"/>
            <a:chExt cx="7696753" cy="461665"/>
          </a:xfrm>
        </p:grpSpPr>
        <p:sp>
          <p:nvSpPr>
            <p:cNvPr id="36" name="ZoneTexte 35">
              <a:extLst>
                <a:ext uri="{FF2B5EF4-FFF2-40B4-BE49-F238E27FC236}">
                  <a16:creationId xmlns:a16="http://schemas.microsoft.com/office/drawing/2014/main" id="{F942ECB6-949C-34E1-7CF1-1761436923BD}"/>
                </a:ext>
              </a:extLst>
            </p:cNvPr>
            <p:cNvSpPr txBox="1"/>
            <p:nvPr/>
          </p:nvSpPr>
          <p:spPr>
            <a:xfrm>
              <a:off x="3154055" y="5838058"/>
              <a:ext cx="733758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b="1" dirty="0">
                  <a:solidFill>
                    <a:schemeClr val="bg1"/>
                  </a:solidFill>
                  <a:latin typeface="Fira Sans Black" panose="020B0503050000020004" pitchFamily="34" charset="0"/>
                  <a:ea typeface="Aptos" panose="020B0004020202020204" pitchFamily="34" charset="0"/>
                  <a:cs typeface="Calibri" panose="020F0502020204030204" pitchFamily="34" charset="0"/>
                </a:rPr>
                <a:t>45 </a:t>
              </a:r>
              <a:r>
                <a:rPr lang="fr-FR" sz="1800" dirty="0">
                  <a:solidFill>
                    <a:schemeClr val="bg1"/>
                  </a:solidFill>
                  <a:effectLst/>
                  <a:latin typeface="Fira Sans" panose="020B0503050000020004" pitchFamily="34" charset="0"/>
                  <a:ea typeface="Aptos" panose="020B0004020202020204" pitchFamily="34" charset="0"/>
                  <a:cs typeface="Calibri" panose="020F0502020204030204" pitchFamily="34" charset="0"/>
                </a:rPr>
                <a:t>chroniques commerçants lauréats sur SUD RADIO</a:t>
              </a:r>
              <a:endParaRPr lang="fr-FR" sz="1800" dirty="0">
                <a:solidFill>
                  <a:schemeClr val="bg1"/>
                </a:solidFill>
                <a:effectLst/>
                <a:latin typeface="Fira Sans" panose="020B0503050000020004" pitchFamily="34" charset="0"/>
                <a:ea typeface="Aptos" panose="020B0004020202020204" pitchFamily="34" charset="0"/>
                <a:cs typeface="Times New Roman" panose="02020603050405020304" pitchFamily="18" charset="0"/>
              </a:endParaRPr>
            </a:p>
          </p:txBody>
        </p:sp>
        <p:pic>
          <p:nvPicPr>
            <p:cNvPr id="37" name="Image 36">
              <a:extLst>
                <a:ext uri="{FF2B5EF4-FFF2-40B4-BE49-F238E27FC236}">
                  <a16:creationId xmlns:a16="http://schemas.microsoft.com/office/drawing/2014/main" id="{313C447C-E19E-FCB1-0936-6EA24188870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94884" y="5876330"/>
              <a:ext cx="315291" cy="385121"/>
            </a:xfrm>
            <a:prstGeom prst="rect">
              <a:avLst/>
            </a:prstGeom>
          </p:spPr>
        </p:pic>
      </p:grpSp>
      <p:sp>
        <p:nvSpPr>
          <p:cNvPr id="41" name="ZoneTexte 40">
            <a:extLst>
              <a:ext uri="{FF2B5EF4-FFF2-40B4-BE49-F238E27FC236}">
                <a16:creationId xmlns:a16="http://schemas.microsoft.com/office/drawing/2014/main" id="{AA4391DB-B429-0840-589E-3077D4A8AE45}"/>
              </a:ext>
            </a:extLst>
          </p:cNvPr>
          <p:cNvSpPr txBox="1"/>
          <p:nvPr/>
        </p:nvSpPr>
        <p:spPr>
          <a:xfrm>
            <a:off x="8325293" y="1279161"/>
            <a:ext cx="3585437" cy="37454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fr-FR" sz="2200" b="1" kern="1200" dirty="0">
                <a:solidFill>
                  <a:srgbClr val="373CF5"/>
                </a:solidFill>
              </a:rPr>
              <a:t>Une Cérémonie Nationale </a:t>
            </a:r>
          </a:p>
          <a:p>
            <a:pPr>
              <a:lnSpc>
                <a:spcPct val="110000"/>
              </a:lnSpc>
            </a:pPr>
            <a:r>
              <a:rPr lang="fr-FR" sz="2200" b="1" kern="1200" dirty="0">
                <a:solidFill>
                  <a:srgbClr val="373CF5"/>
                </a:solidFill>
              </a:rPr>
              <a:t>à Bercy le 7 juillet 2025, </a:t>
            </a:r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fr-FR" sz="1500" dirty="0">
                <a:solidFill>
                  <a:schemeClr val="tx1">
                    <a:lumMod val="50000"/>
                  </a:schemeClr>
                </a:solidFill>
              </a:rPr>
              <a:t>en partenariat avec Véronique </a:t>
            </a:r>
            <a:r>
              <a:rPr lang="fr-FR" sz="1500" dirty="0" err="1">
                <a:solidFill>
                  <a:schemeClr val="tx1">
                    <a:lumMod val="50000"/>
                  </a:schemeClr>
                </a:solidFill>
              </a:rPr>
              <a:t>Louwagie</a:t>
            </a:r>
            <a:r>
              <a:rPr lang="fr-FR" sz="1500" dirty="0">
                <a:solidFill>
                  <a:schemeClr val="tx1">
                    <a:lumMod val="50000"/>
                  </a:schemeClr>
                </a:solidFill>
              </a:rPr>
              <a:t>, </a:t>
            </a:r>
            <a:r>
              <a:rPr lang="fr-FR" sz="1500" kern="1200" dirty="0">
                <a:solidFill>
                  <a:schemeClr val="tx1">
                    <a:lumMod val="50000"/>
                  </a:schemeClr>
                </a:solidFill>
              </a:rPr>
              <a:t>Ministre </a:t>
            </a:r>
            <a:r>
              <a:rPr lang="fr-FR" sz="1500" dirty="0"/>
              <a:t>déléguée chargée du Commerce, de l'Artisanat, des PME et de l'Économie sociale et solidaire </a:t>
            </a:r>
          </a:p>
          <a:p>
            <a:pPr>
              <a:lnSpc>
                <a:spcPct val="110000"/>
              </a:lnSpc>
            </a:pPr>
            <a:endParaRPr lang="fr-FR" sz="1600" b="1" dirty="0">
              <a:solidFill>
                <a:srgbClr val="8015EE"/>
              </a:solidFill>
            </a:endParaRPr>
          </a:p>
          <a:p>
            <a:pPr>
              <a:lnSpc>
                <a:spcPct val="110000"/>
              </a:lnSpc>
            </a:pPr>
            <a:r>
              <a:rPr lang="fr-FR" sz="1600" b="1" dirty="0">
                <a:solidFill>
                  <a:srgbClr val="8015EE"/>
                </a:solidFill>
              </a:rPr>
              <a:t>Plus de 400 participants, issus de l’écosystème du commerce : </a:t>
            </a:r>
            <a:r>
              <a:rPr lang="fr-FR" sz="1500" dirty="0"/>
              <a:t>fédérations professionnelles, confédérations commerce, associations d’élus locaux, élus locaux, élus CCI, etc.</a:t>
            </a:r>
          </a:p>
        </p:txBody>
      </p:sp>
      <p:pic>
        <p:nvPicPr>
          <p:cNvPr id="1026" name="Picture 2" descr="Sud Radio (France) — Wikipédia">
            <a:extLst>
              <a:ext uri="{FF2B5EF4-FFF2-40B4-BE49-F238E27FC236}">
                <a16:creationId xmlns:a16="http://schemas.microsoft.com/office/drawing/2014/main" id="{A6C3D75B-5A28-292E-B96F-4274F5F417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7129" y="4975831"/>
            <a:ext cx="360162" cy="345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itre 14">
            <a:extLst>
              <a:ext uri="{FF2B5EF4-FFF2-40B4-BE49-F238E27FC236}">
                <a16:creationId xmlns:a16="http://schemas.microsoft.com/office/drawing/2014/main" id="{A5ABA3E7-26B5-A21B-08DC-9F030A1056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8711" y="68499"/>
            <a:ext cx="11211990" cy="1325563"/>
          </a:xfrm>
        </p:spPr>
        <p:txBody>
          <a:bodyPr>
            <a:normAutofit/>
          </a:bodyPr>
          <a:lstStyle/>
          <a:p>
            <a:r>
              <a:rPr lang="fr-FR" sz="3200" dirty="0"/>
              <a:t>Une première édition 2025 marquée par une belle réussite</a:t>
            </a:r>
          </a:p>
        </p:txBody>
      </p:sp>
    </p:spTree>
    <p:extLst>
      <p:ext uri="{BB962C8B-B14F-4D97-AF65-F5344CB8AC3E}">
        <p14:creationId xmlns:p14="http://schemas.microsoft.com/office/powerpoint/2010/main" val="21955883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82A36A-A4D7-8424-55A7-31E1E8162C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 : coins arrondis 4">
            <a:hlinkClick r:id="rId2"/>
            <a:extLst>
              <a:ext uri="{FF2B5EF4-FFF2-40B4-BE49-F238E27FC236}">
                <a16:creationId xmlns:a16="http://schemas.microsoft.com/office/drawing/2014/main" id="{0192C464-0315-0894-48C4-077468FCE40D}"/>
              </a:ext>
            </a:extLst>
          </p:cNvPr>
          <p:cNvSpPr/>
          <p:nvPr/>
        </p:nvSpPr>
        <p:spPr>
          <a:xfrm>
            <a:off x="808666" y="5543816"/>
            <a:ext cx="4142901" cy="701709"/>
          </a:xfrm>
          <a:prstGeom prst="roundRect">
            <a:avLst/>
          </a:prstGeom>
          <a:solidFill>
            <a:srgbClr val="6877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4986B17F-22BC-19D4-B288-5D63B80CDA4D}"/>
              </a:ext>
            </a:extLst>
          </p:cNvPr>
          <p:cNvSpPr txBox="1"/>
          <p:nvPr/>
        </p:nvSpPr>
        <p:spPr>
          <a:xfrm>
            <a:off x="1460767" y="5725430"/>
            <a:ext cx="336140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600" dirty="0">
                <a:solidFill>
                  <a:schemeClr val="bg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Retour sur l’édition 2025 en vidéo</a:t>
            </a:r>
            <a:endParaRPr lang="fr-FR" sz="1600" dirty="0">
              <a:solidFill>
                <a:schemeClr val="bg1"/>
              </a:solidFill>
            </a:endParaRPr>
          </a:p>
        </p:txBody>
      </p:sp>
      <p:pic>
        <p:nvPicPr>
          <p:cNvPr id="23" name="Image 22" descr="Une image contenant habits, personne, Métier, intérieur&#10;&#10;Le contenu généré par l’IA peut être incorrect.">
            <a:extLst>
              <a:ext uri="{FF2B5EF4-FFF2-40B4-BE49-F238E27FC236}">
                <a16:creationId xmlns:a16="http://schemas.microsoft.com/office/drawing/2014/main" id="{A1B23612-D236-6111-9877-985966F420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211" y="3243764"/>
            <a:ext cx="3045692" cy="1859262"/>
          </a:xfrm>
          <a:prstGeom prst="roundRect">
            <a:avLst>
              <a:gd name="adj" fmla="val 10053"/>
            </a:avLst>
          </a:prstGeom>
        </p:spPr>
      </p:pic>
      <p:pic>
        <p:nvPicPr>
          <p:cNvPr id="27" name="Image 26" descr="Une image contenant intérieur, habits, personne, Immeuble de bureaux&#10;&#10;Le contenu généré par l’IA peut être incorrect.">
            <a:extLst>
              <a:ext uri="{FF2B5EF4-FFF2-40B4-BE49-F238E27FC236}">
                <a16:creationId xmlns:a16="http://schemas.microsoft.com/office/drawing/2014/main" id="{953D8481-50E9-77B4-B321-C103A63FCD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2248" y="1103556"/>
            <a:ext cx="3033655" cy="2022437"/>
          </a:xfrm>
          <a:prstGeom prst="roundRect">
            <a:avLst>
              <a:gd name="adj" fmla="val 10053"/>
            </a:avLst>
          </a:prstGeom>
        </p:spPr>
      </p:pic>
      <p:sp>
        <p:nvSpPr>
          <p:cNvPr id="28" name="ZoneTexte 27">
            <a:extLst>
              <a:ext uri="{FF2B5EF4-FFF2-40B4-BE49-F238E27FC236}">
                <a16:creationId xmlns:a16="http://schemas.microsoft.com/office/drawing/2014/main" id="{1B834F37-A579-0B4F-D27D-817F322F0E50}"/>
              </a:ext>
            </a:extLst>
          </p:cNvPr>
          <p:cNvSpPr txBox="1"/>
          <p:nvPr/>
        </p:nvSpPr>
        <p:spPr>
          <a:xfrm>
            <a:off x="984614" y="5149177"/>
            <a:ext cx="197157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100" dirty="0">
                <a:solidFill>
                  <a:schemeClr val="bg2">
                    <a:lumMod val="50000"/>
                  </a:schemeClr>
                </a:solidFill>
                <a:latin typeface="Fira Sans" panose="020B0503050000020004" pitchFamily="34" charset="0"/>
              </a:rPr>
              <a:t>Jury National, mai 2025</a:t>
            </a:r>
          </a:p>
        </p:txBody>
      </p:sp>
      <p:pic>
        <p:nvPicPr>
          <p:cNvPr id="30" name="Image 29" descr="Une image contenant capture d’écran, Bleu électrique, Graphique, symbole&#10;&#10;Description générée automatiquement">
            <a:hlinkClick r:id="rId2"/>
            <a:extLst>
              <a:ext uri="{FF2B5EF4-FFF2-40B4-BE49-F238E27FC236}">
                <a16:creationId xmlns:a16="http://schemas.microsoft.com/office/drawing/2014/main" id="{81810FBA-B15E-24B5-E21F-8724C814919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798" y="5569694"/>
            <a:ext cx="652100" cy="652100"/>
          </a:xfrm>
          <a:prstGeom prst="rect">
            <a:avLst/>
          </a:prstGeom>
        </p:spPr>
      </p:pic>
      <p:pic>
        <p:nvPicPr>
          <p:cNvPr id="2" name="Image 1" descr="Une image contenant habits, personne, femme, chaussures&#10;&#10;Le contenu généré par l’IA peut être incorrect.">
            <a:extLst>
              <a:ext uri="{FF2B5EF4-FFF2-40B4-BE49-F238E27FC236}">
                <a16:creationId xmlns:a16="http://schemas.microsoft.com/office/drawing/2014/main" id="{4A5175B1-B30F-F503-C4D3-5E3588D9D93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47" b="2011"/>
          <a:stretch/>
        </p:blipFill>
        <p:spPr>
          <a:xfrm>
            <a:off x="7790680" y="1103556"/>
            <a:ext cx="3581293" cy="1991292"/>
          </a:xfrm>
          <a:prstGeom prst="roundRect">
            <a:avLst>
              <a:gd name="adj" fmla="val 10053"/>
            </a:avLst>
          </a:prstGeom>
        </p:spPr>
      </p:pic>
      <p:pic>
        <p:nvPicPr>
          <p:cNvPr id="4" name="Image 3" descr="Une image contenant habits, texte, personne, costume&#10;&#10;Le contenu généré par l’IA peut être incorrect.">
            <a:extLst>
              <a:ext uri="{FF2B5EF4-FFF2-40B4-BE49-F238E27FC236}">
                <a16:creationId xmlns:a16="http://schemas.microsoft.com/office/drawing/2014/main" id="{97E4262D-17B4-D0AB-BA77-4003E1E63AC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31" b="-2"/>
          <a:stretch>
            <a:fillRect/>
          </a:stretch>
        </p:blipFill>
        <p:spPr>
          <a:xfrm>
            <a:off x="4136704" y="3243764"/>
            <a:ext cx="3346240" cy="1859262"/>
          </a:xfrm>
          <a:prstGeom prst="roundRect">
            <a:avLst>
              <a:gd name="adj" fmla="val 10809"/>
            </a:avLst>
          </a:prstGeom>
        </p:spPr>
      </p:pic>
      <p:pic>
        <p:nvPicPr>
          <p:cNvPr id="6" name="Image 5" descr="Une image contenant habits, personne, costume, sourire&#10;&#10;Le contenu généré par l’IA peut être incorrect.">
            <a:extLst>
              <a:ext uri="{FF2B5EF4-FFF2-40B4-BE49-F238E27FC236}">
                <a16:creationId xmlns:a16="http://schemas.microsoft.com/office/drawing/2014/main" id="{F32773DC-9C48-2742-66A8-837813ADE09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816"/>
          <a:stretch/>
        </p:blipFill>
        <p:spPr>
          <a:xfrm>
            <a:off x="4136704" y="1103556"/>
            <a:ext cx="3346240" cy="1991292"/>
          </a:xfrm>
          <a:prstGeom prst="roundRect">
            <a:avLst>
              <a:gd name="adj" fmla="val 11060"/>
            </a:avLst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144B3AB-1C82-FDD8-34E8-E2BCB89A9198}"/>
              </a:ext>
            </a:extLst>
          </p:cNvPr>
          <p:cNvSpPr txBox="1"/>
          <p:nvPr/>
        </p:nvSpPr>
        <p:spPr>
          <a:xfrm>
            <a:off x="4432153" y="5149177"/>
            <a:ext cx="2514910" cy="2616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100" dirty="0">
                <a:solidFill>
                  <a:schemeClr val="bg2">
                    <a:lumMod val="50000"/>
                  </a:schemeClr>
                </a:solidFill>
                <a:latin typeface="Fira Sans" panose="020B0503050000020004" pitchFamily="34" charset="0"/>
              </a:rPr>
              <a:t>Cérémonie Nationale, juillet 2025</a:t>
            </a:r>
          </a:p>
        </p:txBody>
      </p:sp>
      <p:pic>
        <p:nvPicPr>
          <p:cNvPr id="8" name="Image 7" descr="Une image contenant habits, personne, homme, costume&#10;&#10;Le contenu généré par l’IA peut être incorrect.">
            <a:extLst>
              <a:ext uri="{FF2B5EF4-FFF2-40B4-BE49-F238E27FC236}">
                <a16:creationId xmlns:a16="http://schemas.microsoft.com/office/drawing/2014/main" id="{DFAAAF2F-E2F6-9779-2EEF-A7D880694633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l="957" t="10007" r="2061" b="12825"/>
          <a:stretch/>
        </p:blipFill>
        <p:spPr>
          <a:xfrm>
            <a:off x="7790680" y="3195313"/>
            <a:ext cx="3581293" cy="1899739"/>
          </a:xfrm>
          <a:prstGeom prst="roundRect">
            <a:avLst>
              <a:gd name="adj" fmla="val 10053"/>
            </a:avLst>
          </a:prstGeom>
        </p:spPr>
      </p:pic>
      <p:sp>
        <p:nvSpPr>
          <p:cNvPr id="3" name="Titre 2">
            <a:extLst>
              <a:ext uri="{FF2B5EF4-FFF2-40B4-BE49-F238E27FC236}">
                <a16:creationId xmlns:a16="http://schemas.microsoft.com/office/drawing/2014/main" id="{3A4B11C4-ECE4-16FF-D2FF-CC706FB240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8740" y="-17226"/>
            <a:ext cx="10794520" cy="1325563"/>
          </a:xfrm>
        </p:spPr>
        <p:txBody>
          <a:bodyPr>
            <a:normAutofit/>
          </a:bodyPr>
          <a:lstStyle/>
          <a:p>
            <a:r>
              <a:rPr lang="fr-FR" dirty="0"/>
              <a:t>L’édition 2025 en images</a:t>
            </a:r>
          </a:p>
        </p:txBody>
      </p:sp>
    </p:spTree>
    <p:extLst>
      <p:ext uri="{BB962C8B-B14F-4D97-AF65-F5344CB8AC3E}">
        <p14:creationId xmlns:p14="http://schemas.microsoft.com/office/powerpoint/2010/main" val="40239016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e 37">
            <a:extLst>
              <a:ext uri="{FF2B5EF4-FFF2-40B4-BE49-F238E27FC236}">
                <a16:creationId xmlns:a16="http://schemas.microsoft.com/office/drawing/2014/main" id="{9882B80C-8018-D95A-9FA1-86320544C783}"/>
              </a:ext>
            </a:extLst>
          </p:cNvPr>
          <p:cNvGrpSpPr/>
          <p:nvPr/>
        </p:nvGrpSpPr>
        <p:grpSpPr>
          <a:xfrm>
            <a:off x="3705101" y="2008878"/>
            <a:ext cx="8193074" cy="3563622"/>
            <a:chOff x="293825" y="1762772"/>
            <a:chExt cx="11604350" cy="3621437"/>
          </a:xfrm>
        </p:grpSpPr>
        <p:grpSp>
          <p:nvGrpSpPr>
            <p:cNvPr id="3" name="Group 98">
              <a:extLst>
                <a:ext uri="{FF2B5EF4-FFF2-40B4-BE49-F238E27FC236}">
                  <a16:creationId xmlns:a16="http://schemas.microsoft.com/office/drawing/2014/main" id="{5AE48869-CF6F-5E2E-17AD-6F7293CAF05D}"/>
                </a:ext>
              </a:extLst>
            </p:cNvPr>
            <p:cNvGrpSpPr/>
            <p:nvPr/>
          </p:nvGrpSpPr>
          <p:grpSpPr>
            <a:xfrm>
              <a:off x="293825" y="1762772"/>
              <a:ext cx="11604350" cy="3621437"/>
              <a:chOff x="860634" y="1856901"/>
              <a:chExt cx="10453309" cy="3696030"/>
            </a:xfrm>
            <a:effectLst/>
          </p:grpSpPr>
          <p:grpSp>
            <p:nvGrpSpPr>
              <p:cNvPr id="4" name="Group 96">
                <a:extLst>
                  <a:ext uri="{FF2B5EF4-FFF2-40B4-BE49-F238E27FC236}">
                    <a16:creationId xmlns:a16="http://schemas.microsoft.com/office/drawing/2014/main" id="{9A2F43CC-71AA-1AF7-F307-E187AB445F52}"/>
                  </a:ext>
                </a:extLst>
              </p:cNvPr>
              <p:cNvGrpSpPr/>
              <p:nvPr/>
            </p:nvGrpSpPr>
            <p:grpSpPr>
              <a:xfrm>
                <a:off x="860634" y="1856901"/>
                <a:ext cx="10453309" cy="3696030"/>
                <a:chOff x="860634" y="1856901"/>
                <a:chExt cx="10453309" cy="3696030"/>
              </a:xfrm>
            </p:grpSpPr>
            <p:grpSp>
              <p:nvGrpSpPr>
                <p:cNvPr id="6" name="Group 92">
                  <a:extLst>
                    <a:ext uri="{FF2B5EF4-FFF2-40B4-BE49-F238E27FC236}">
                      <a16:creationId xmlns:a16="http://schemas.microsoft.com/office/drawing/2014/main" id="{2A3710BD-B8B0-3CB6-B2C3-74344F87A3BB}"/>
                    </a:ext>
                  </a:extLst>
                </p:cNvPr>
                <p:cNvGrpSpPr/>
                <p:nvPr/>
              </p:nvGrpSpPr>
              <p:grpSpPr>
                <a:xfrm>
                  <a:off x="860634" y="1856901"/>
                  <a:ext cx="10453309" cy="3696030"/>
                  <a:chOff x="860634" y="1856901"/>
                  <a:chExt cx="10453309" cy="3696030"/>
                </a:xfrm>
              </p:grpSpPr>
              <p:grpSp>
                <p:nvGrpSpPr>
                  <p:cNvPr id="8" name="Group 90">
                    <a:extLst>
                      <a:ext uri="{FF2B5EF4-FFF2-40B4-BE49-F238E27FC236}">
                        <a16:creationId xmlns:a16="http://schemas.microsoft.com/office/drawing/2014/main" id="{3950F5C6-0194-2927-0FA3-9496CCA0A154}"/>
                      </a:ext>
                    </a:extLst>
                  </p:cNvPr>
                  <p:cNvGrpSpPr/>
                  <p:nvPr/>
                </p:nvGrpSpPr>
                <p:grpSpPr>
                  <a:xfrm>
                    <a:off x="860634" y="1856901"/>
                    <a:ext cx="10453309" cy="3696030"/>
                    <a:chOff x="860634" y="1856901"/>
                    <a:chExt cx="10453309" cy="3696030"/>
                  </a:xfrm>
                </p:grpSpPr>
                <p:grpSp>
                  <p:nvGrpSpPr>
                    <p:cNvPr id="10" name="Group 84">
                      <a:extLst>
                        <a:ext uri="{FF2B5EF4-FFF2-40B4-BE49-F238E27FC236}">
                          <a16:creationId xmlns:a16="http://schemas.microsoft.com/office/drawing/2014/main" id="{B59CB986-6CDA-DE9B-1E15-0BC762929E48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60634" y="1856901"/>
                      <a:ext cx="10453309" cy="3696030"/>
                      <a:chOff x="860634" y="1856561"/>
                      <a:chExt cx="10453309" cy="3696030"/>
                    </a:xfrm>
                  </p:grpSpPr>
                  <p:sp>
                    <p:nvSpPr>
                      <p:cNvPr id="13" name="TextBox 42">
                        <a:extLst>
                          <a:ext uri="{FF2B5EF4-FFF2-40B4-BE49-F238E27FC236}">
                            <a16:creationId xmlns:a16="http://schemas.microsoft.com/office/drawing/2014/main" id="{F41D0E88-896C-8E32-E5AB-19DF3C16A695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860634" y="4786482"/>
                        <a:ext cx="2448331" cy="542660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>
                        <a:defPPr>
                          <a:defRPr lang="en-US"/>
                        </a:defPPr>
                        <a:lvl1pPr marL="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pPr algn="ctr"/>
                        <a:r>
                          <a:rPr lang="fr-FR" sz="1400" b="1" i="0" dirty="0">
                            <a:effectLst/>
                            <a:cs typeface="Arial" panose="020B0604020202020204" pitchFamily="34" charset="0"/>
                          </a:rPr>
                          <a:t>Lancement de l’édition 2026</a:t>
                        </a:r>
                        <a:endParaRPr lang="fr-FR" sz="1400" b="1" dirty="0">
                          <a:cs typeface="Arial" panose="020B0604020202020204" pitchFamily="34" charset="0"/>
                        </a:endParaRPr>
                      </a:p>
                    </p:txBody>
                  </p:sp>
                  <p:grpSp>
                    <p:nvGrpSpPr>
                      <p:cNvPr id="14" name="Group 75">
                        <a:extLst>
                          <a:ext uri="{FF2B5EF4-FFF2-40B4-BE49-F238E27FC236}">
                            <a16:creationId xmlns:a16="http://schemas.microsoft.com/office/drawing/2014/main" id="{FB81EC58-28B7-E466-7576-4B2F223F8613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883069" y="2918533"/>
                        <a:ext cx="10430874" cy="1665431"/>
                        <a:chOff x="883069" y="2918533"/>
                        <a:chExt cx="10430874" cy="1665431"/>
                      </a:xfrm>
                    </p:grpSpPr>
                    <p:grpSp>
                      <p:nvGrpSpPr>
                        <p:cNvPr id="19" name="Graphic 54">
                          <a:extLst>
                            <a:ext uri="{FF2B5EF4-FFF2-40B4-BE49-F238E27FC236}">
                              <a16:creationId xmlns:a16="http://schemas.microsoft.com/office/drawing/2014/main" id="{70E72F6A-E387-58F3-90B7-9BA15D18E573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883069" y="2918533"/>
                          <a:ext cx="10430874" cy="1665431"/>
                          <a:chOff x="2133600" y="2919412"/>
                          <a:chExt cx="7928609" cy="1265910"/>
                        </a:xfrm>
                      </p:grpSpPr>
                      <p:sp>
                        <p:nvSpPr>
                          <p:cNvPr id="24" name="Freeform: Shape 56">
                            <a:extLst>
                              <a:ext uri="{FF2B5EF4-FFF2-40B4-BE49-F238E27FC236}">
                                <a16:creationId xmlns:a16="http://schemas.microsoft.com/office/drawing/2014/main" id="{32CA1DCE-36BC-8538-AC8C-31D605BCB91B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2133600" y="2919412"/>
                            <a:ext cx="1826895" cy="669607"/>
                          </a:xfrm>
                          <a:custGeom>
                            <a:avLst/>
                            <a:gdLst>
                              <a:gd name="connsiteX0" fmla="*/ 1826895 w 1826895"/>
                              <a:gd name="connsiteY0" fmla="*/ 669608 h 669607"/>
                              <a:gd name="connsiteX1" fmla="*/ 0 w 1826895"/>
                              <a:gd name="connsiteY1" fmla="*/ 669608 h 669607"/>
                              <a:gd name="connsiteX2" fmla="*/ 329565 w 1826895"/>
                              <a:gd name="connsiteY2" fmla="*/ 335280 h 669607"/>
                              <a:gd name="connsiteX3" fmla="*/ 0 w 1826895"/>
                              <a:gd name="connsiteY3" fmla="*/ 0 h 669607"/>
                              <a:gd name="connsiteX4" fmla="*/ 1826895 w 1826895"/>
                              <a:gd name="connsiteY4" fmla="*/ 0 h 669607"/>
                              <a:gd name="connsiteX5" fmla="*/ 1826895 w 1826895"/>
                              <a:gd name="connsiteY5" fmla="*/ 669608 h 669607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</a:cxnLst>
                            <a:rect l="l" t="t" r="r" b="b"/>
                            <a:pathLst>
                              <a:path w="1826895" h="669607">
                                <a:moveTo>
                                  <a:pt x="1826895" y="669608"/>
                                </a:moveTo>
                                <a:lnTo>
                                  <a:pt x="0" y="669608"/>
                                </a:lnTo>
                                <a:lnTo>
                                  <a:pt x="329565" y="335280"/>
                                </a:lnTo>
                                <a:lnTo>
                                  <a:pt x="0" y="0"/>
                                </a:lnTo>
                                <a:lnTo>
                                  <a:pt x="1826895" y="0"/>
                                </a:lnTo>
                                <a:lnTo>
                                  <a:pt x="1826895" y="669608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373CF5"/>
                          </a:solidFill>
                          <a:ln>
                            <a:noFill/>
                          </a:ln>
                          <a:effectLst/>
                        </p:spPr>
                        <p:style>
                          <a:lnRef idx="0">
                            <a:scrgbClr r="0" g="0" b="0"/>
                          </a:lnRef>
                          <a:fillRef idx="0">
                            <a:scrgbClr r="0" g="0" b="0"/>
                          </a:fillRef>
                          <a:effectRef idx="0">
                            <a:scrgbClr r="0" g="0" b="0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>
                            <a:defPPr>
                              <a:defRPr lang="en-US"/>
                            </a:defPPr>
                            <a:lvl1pPr marL="0" algn="l" defTabSz="457200" rtl="0" eaLnBrk="1" latinLnBrk="0" hangingPunct="1">
                              <a:defRPr sz="1800" kern="12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1pPr>
                            <a:lvl2pPr marL="457200" algn="l" defTabSz="457200" rtl="0" eaLnBrk="1" latinLnBrk="0" hangingPunct="1">
                              <a:defRPr sz="1800" kern="12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2pPr>
                            <a:lvl3pPr marL="914400" algn="l" defTabSz="457200" rtl="0" eaLnBrk="1" latinLnBrk="0" hangingPunct="1">
                              <a:defRPr sz="1800" kern="12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3pPr>
                            <a:lvl4pPr marL="1371600" algn="l" defTabSz="457200" rtl="0" eaLnBrk="1" latinLnBrk="0" hangingPunct="1">
                              <a:defRPr sz="1800" kern="12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4pPr>
                            <a:lvl5pPr marL="1828800" algn="l" defTabSz="457200" rtl="0" eaLnBrk="1" latinLnBrk="0" hangingPunct="1">
                              <a:defRPr sz="1800" kern="12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5pPr>
                            <a:lvl6pPr marL="2286000" algn="l" defTabSz="457200" rtl="0" eaLnBrk="1" latinLnBrk="0" hangingPunct="1">
                              <a:defRPr sz="1800" kern="12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6pPr>
                            <a:lvl7pPr marL="2743200" algn="l" defTabSz="457200" rtl="0" eaLnBrk="1" latinLnBrk="0" hangingPunct="1">
                              <a:defRPr sz="1800" kern="12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7pPr>
                            <a:lvl8pPr marL="3200400" algn="l" defTabSz="457200" rtl="0" eaLnBrk="1" latinLnBrk="0" hangingPunct="1">
                              <a:defRPr sz="1800" kern="12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8pPr>
                            <a:lvl9pPr marL="3657600" algn="l" defTabSz="457200" rtl="0" eaLnBrk="1" latinLnBrk="0" hangingPunct="1">
                              <a:defRPr sz="1800" kern="12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9pPr>
                          </a:lstStyle>
                          <a:p>
                            <a:endParaRPr lang="fr-FR" dirty="0"/>
                          </a:p>
                        </p:txBody>
                      </p:sp>
                      <p:sp>
                        <p:nvSpPr>
                          <p:cNvPr id="25" name="Freeform: Shape 57">
                            <a:extLst>
                              <a:ext uri="{FF2B5EF4-FFF2-40B4-BE49-F238E27FC236}">
                                <a16:creationId xmlns:a16="http://schemas.microsoft.com/office/drawing/2014/main" id="{D024459E-1647-E1A5-D40A-9E7A9D9A1C1E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5025390" y="2919412"/>
                            <a:ext cx="1820227" cy="669607"/>
                          </a:xfrm>
                          <a:custGeom>
                            <a:avLst/>
                            <a:gdLst>
                              <a:gd name="connsiteX0" fmla="*/ 0 w 1820227"/>
                              <a:gd name="connsiteY0" fmla="*/ 0 h 669607"/>
                              <a:gd name="connsiteX1" fmla="*/ 1820228 w 1820227"/>
                              <a:gd name="connsiteY1" fmla="*/ 0 h 669607"/>
                              <a:gd name="connsiteX2" fmla="*/ 1820228 w 1820227"/>
                              <a:gd name="connsiteY2" fmla="*/ 669608 h 669607"/>
                              <a:gd name="connsiteX3" fmla="*/ 0 w 1820227"/>
                              <a:gd name="connsiteY3" fmla="*/ 669608 h 669607"/>
                              <a:gd name="connsiteX4" fmla="*/ 0 w 1820227"/>
                              <a:gd name="connsiteY4" fmla="*/ 0 h 669607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1820227" h="669607">
                                <a:moveTo>
                                  <a:pt x="0" y="0"/>
                                </a:moveTo>
                                <a:lnTo>
                                  <a:pt x="1820228" y="0"/>
                                </a:lnTo>
                                <a:lnTo>
                                  <a:pt x="1820228" y="669608"/>
                                </a:lnTo>
                                <a:lnTo>
                                  <a:pt x="0" y="669608"/>
                                </a:lnTo>
                                <a:lnTo>
                                  <a:pt x="0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373CF5"/>
                          </a:solidFill>
                          <a:ln>
                            <a:noFill/>
                          </a:ln>
                          <a:effectLst/>
                        </p:spPr>
                        <p:style>
                          <a:lnRef idx="0">
                            <a:scrgbClr r="0" g="0" b="0"/>
                          </a:lnRef>
                          <a:fillRef idx="0">
                            <a:scrgbClr r="0" g="0" b="0"/>
                          </a:fillRef>
                          <a:effectRef idx="0">
                            <a:scrgbClr r="0" g="0" b="0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>
                            <a:defPPr>
                              <a:defRPr lang="en-US"/>
                            </a:defPPr>
                            <a:lvl1pPr marL="0" algn="l" defTabSz="457200" rtl="0" eaLnBrk="1" latinLnBrk="0" hangingPunct="1">
                              <a:defRPr sz="1800" kern="12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1pPr>
                            <a:lvl2pPr marL="457200" algn="l" defTabSz="457200" rtl="0" eaLnBrk="1" latinLnBrk="0" hangingPunct="1">
                              <a:defRPr sz="1800" kern="12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2pPr>
                            <a:lvl3pPr marL="914400" algn="l" defTabSz="457200" rtl="0" eaLnBrk="1" latinLnBrk="0" hangingPunct="1">
                              <a:defRPr sz="1800" kern="12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3pPr>
                            <a:lvl4pPr marL="1371600" algn="l" defTabSz="457200" rtl="0" eaLnBrk="1" latinLnBrk="0" hangingPunct="1">
                              <a:defRPr sz="1800" kern="12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4pPr>
                            <a:lvl5pPr marL="1828800" algn="l" defTabSz="457200" rtl="0" eaLnBrk="1" latinLnBrk="0" hangingPunct="1">
                              <a:defRPr sz="1800" kern="12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5pPr>
                            <a:lvl6pPr marL="2286000" algn="l" defTabSz="457200" rtl="0" eaLnBrk="1" latinLnBrk="0" hangingPunct="1">
                              <a:defRPr sz="1800" kern="12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6pPr>
                            <a:lvl7pPr marL="2743200" algn="l" defTabSz="457200" rtl="0" eaLnBrk="1" latinLnBrk="0" hangingPunct="1">
                              <a:defRPr sz="1800" kern="12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7pPr>
                            <a:lvl8pPr marL="3200400" algn="l" defTabSz="457200" rtl="0" eaLnBrk="1" latinLnBrk="0" hangingPunct="1">
                              <a:defRPr sz="1800" kern="12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8pPr>
                            <a:lvl9pPr marL="3657600" algn="l" defTabSz="457200" rtl="0" eaLnBrk="1" latinLnBrk="0" hangingPunct="1">
                              <a:defRPr sz="1800" kern="12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9pPr>
                          </a:lstStyle>
                          <a:p>
                            <a:endParaRPr lang="fr-FR" dirty="0"/>
                          </a:p>
                        </p:txBody>
                      </p:sp>
                      <p:sp>
                        <p:nvSpPr>
                          <p:cNvPr id="26" name="Freeform: Shape 58">
                            <a:extLst>
                              <a:ext uri="{FF2B5EF4-FFF2-40B4-BE49-F238E27FC236}">
                                <a16:creationId xmlns:a16="http://schemas.microsoft.com/office/drawing/2014/main" id="{59C1F6D3-4EA6-5AC4-8A8B-E082DFBD9677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7910512" y="2919412"/>
                            <a:ext cx="2151697" cy="669607"/>
                          </a:xfrm>
                          <a:custGeom>
                            <a:avLst/>
                            <a:gdLst>
                              <a:gd name="connsiteX0" fmla="*/ 1823085 w 2151697"/>
                              <a:gd name="connsiteY0" fmla="*/ 669608 h 669607"/>
                              <a:gd name="connsiteX1" fmla="*/ 0 w 2151697"/>
                              <a:gd name="connsiteY1" fmla="*/ 669608 h 669607"/>
                              <a:gd name="connsiteX2" fmla="*/ 0 w 2151697"/>
                              <a:gd name="connsiteY2" fmla="*/ 0 h 669607"/>
                              <a:gd name="connsiteX3" fmla="*/ 1823085 w 2151697"/>
                              <a:gd name="connsiteY3" fmla="*/ 0 h 669607"/>
                              <a:gd name="connsiteX4" fmla="*/ 2151698 w 2151697"/>
                              <a:gd name="connsiteY4" fmla="*/ 335280 h 669607"/>
                              <a:gd name="connsiteX5" fmla="*/ 1823085 w 2151697"/>
                              <a:gd name="connsiteY5" fmla="*/ 669608 h 669607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</a:cxnLst>
                            <a:rect l="l" t="t" r="r" b="b"/>
                            <a:pathLst>
                              <a:path w="2151697" h="669607">
                                <a:moveTo>
                                  <a:pt x="1823085" y="669608"/>
                                </a:moveTo>
                                <a:lnTo>
                                  <a:pt x="0" y="669608"/>
                                </a:lnTo>
                                <a:lnTo>
                                  <a:pt x="0" y="0"/>
                                </a:lnTo>
                                <a:lnTo>
                                  <a:pt x="1823085" y="0"/>
                                </a:lnTo>
                                <a:lnTo>
                                  <a:pt x="2151698" y="335280"/>
                                </a:lnTo>
                                <a:lnTo>
                                  <a:pt x="1823085" y="669608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373CF5"/>
                          </a:solidFill>
                          <a:ln w="9525" cap="flat">
                            <a:noFill/>
                            <a:prstDash val="solid"/>
                            <a:miter/>
                          </a:ln>
                          <a:effectLst/>
                        </p:spPr>
                        <p:txBody>
                          <a:bodyPr rtlCol="0" anchor="ctr"/>
                          <a:lstStyle>
                            <a:defPPr>
                              <a:defRPr lang="en-US"/>
                            </a:defPPr>
                            <a:lvl1pPr marL="0" algn="l" defTabSz="457200" rtl="0" eaLnBrk="1" latinLnBrk="0" hangingPunct="1">
                              <a:defRPr sz="1800" kern="1200">
                                <a:solidFill>
                                  <a:schemeClr val="tx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1pPr>
                            <a:lvl2pPr marL="457200" algn="l" defTabSz="457200" rtl="0" eaLnBrk="1" latinLnBrk="0" hangingPunct="1">
                              <a:defRPr sz="1800" kern="1200">
                                <a:solidFill>
                                  <a:schemeClr val="tx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2pPr>
                            <a:lvl3pPr marL="914400" algn="l" defTabSz="457200" rtl="0" eaLnBrk="1" latinLnBrk="0" hangingPunct="1">
                              <a:defRPr sz="1800" kern="1200">
                                <a:solidFill>
                                  <a:schemeClr val="tx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3pPr>
                            <a:lvl4pPr marL="1371600" algn="l" defTabSz="457200" rtl="0" eaLnBrk="1" latinLnBrk="0" hangingPunct="1">
                              <a:defRPr sz="1800" kern="1200">
                                <a:solidFill>
                                  <a:schemeClr val="tx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4pPr>
                            <a:lvl5pPr marL="1828800" algn="l" defTabSz="457200" rtl="0" eaLnBrk="1" latinLnBrk="0" hangingPunct="1">
                              <a:defRPr sz="1800" kern="1200">
                                <a:solidFill>
                                  <a:schemeClr val="tx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5pPr>
                            <a:lvl6pPr marL="2286000" algn="l" defTabSz="457200" rtl="0" eaLnBrk="1" latinLnBrk="0" hangingPunct="1">
                              <a:defRPr sz="1800" kern="1200">
                                <a:solidFill>
                                  <a:schemeClr val="tx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6pPr>
                            <a:lvl7pPr marL="2743200" algn="l" defTabSz="457200" rtl="0" eaLnBrk="1" latinLnBrk="0" hangingPunct="1">
                              <a:defRPr sz="1800" kern="1200">
                                <a:solidFill>
                                  <a:schemeClr val="tx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7pPr>
                            <a:lvl8pPr marL="3200400" algn="l" defTabSz="457200" rtl="0" eaLnBrk="1" latinLnBrk="0" hangingPunct="1">
                              <a:defRPr sz="1800" kern="1200">
                                <a:solidFill>
                                  <a:schemeClr val="tx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8pPr>
                            <a:lvl9pPr marL="3657600" algn="l" defTabSz="457200" rtl="0" eaLnBrk="1" latinLnBrk="0" hangingPunct="1">
                              <a:defRPr sz="1800" kern="1200">
                                <a:solidFill>
                                  <a:schemeClr val="tx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9pPr>
                          </a:lstStyle>
                          <a:p>
                            <a:endParaRPr lang="fr-FR" dirty="0"/>
                          </a:p>
                        </p:txBody>
                      </p:sp>
                      <p:sp>
                        <p:nvSpPr>
                          <p:cNvPr id="27" name="Freeform: Shape 59">
                            <a:extLst>
                              <a:ext uri="{FF2B5EF4-FFF2-40B4-BE49-F238E27FC236}">
                                <a16:creationId xmlns:a16="http://schemas.microsoft.com/office/drawing/2014/main" id="{D77161AA-5FA1-93CC-6174-F119CFB92F58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579495" y="2919412"/>
                            <a:ext cx="381000" cy="1014412"/>
                          </a:xfrm>
                          <a:custGeom>
                            <a:avLst/>
                            <a:gdLst>
                              <a:gd name="connsiteX0" fmla="*/ 0 w 381000"/>
                              <a:gd name="connsiteY0" fmla="*/ 1014413 h 1014412"/>
                              <a:gd name="connsiteX1" fmla="*/ 381000 w 381000"/>
                              <a:gd name="connsiteY1" fmla="*/ 663893 h 1014412"/>
                              <a:gd name="connsiteX2" fmla="*/ 381000 w 381000"/>
                              <a:gd name="connsiteY2" fmla="*/ 0 h 1014412"/>
                              <a:gd name="connsiteX3" fmla="*/ 0 w 381000"/>
                              <a:gd name="connsiteY3" fmla="*/ 351473 h 1014412"/>
                              <a:gd name="connsiteX4" fmla="*/ 0 w 381000"/>
                              <a:gd name="connsiteY4" fmla="*/ 1014413 h 1014412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381000" h="1014412">
                                <a:moveTo>
                                  <a:pt x="0" y="1014413"/>
                                </a:moveTo>
                                <a:lnTo>
                                  <a:pt x="381000" y="663893"/>
                                </a:lnTo>
                                <a:lnTo>
                                  <a:pt x="381000" y="0"/>
                                </a:lnTo>
                                <a:lnTo>
                                  <a:pt x="0" y="351473"/>
                                </a:lnTo>
                                <a:lnTo>
                                  <a:pt x="0" y="1014413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070B8F"/>
                          </a:solidFill>
                          <a:ln>
                            <a:noFill/>
                          </a:ln>
                          <a:effectLst/>
                        </p:spPr>
                        <p:style>
                          <a:lnRef idx="0">
                            <a:scrgbClr r="0" g="0" b="0"/>
                          </a:lnRef>
                          <a:fillRef idx="0">
                            <a:scrgbClr r="0" g="0" b="0"/>
                          </a:fillRef>
                          <a:effectRef idx="0">
                            <a:scrgbClr r="0" g="0" b="0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>
                            <a:defPPr>
                              <a:defRPr lang="en-US"/>
                            </a:defPPr>
                            <a:lvl1pPr marL="0" algn="l" defTabSz="457200" rtl="0" eaLnBrk="1" latinLnBrk="0" hangingPunct="1">
                              <a:defRPr sz="1800" kern="12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1pPr>
                            <a:lvl2pPr marL="457200" algn="l" defTabSz="457200" rtl="0" eaLnBrk="1" latinLnBrk="0" hangingPunct="1">
                              <a:defRPr sz="1800" kern="12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2pPr>
                            <a:lvl3pPr marL="914400" algn="l" defTabSz="457200" rtl="0" eaLnBrk="1" latinLnBrk="0" hangingPunct="1">
                              <a:defRPr sz="1800" kern="12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3pPr>
                            <a:lvl4pPr marL="1371600" algn="l" defTabSz="457200" rtl="0" eaLnBrk="1" latinLnBrk="0" hangingPunct="1">
                              <a:defRPr sz="1800" kern="12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4pPr>
                            <a:lvl5pPr marL="1828800" algn="l" defTabSz="457200" rtl="0" eaLnBrk="1" latinLnBrk="0" hangingPunct="1">
                              <a:defRPr sz="1800" kern="12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5pPr>
                            <a:lvl6pPr marL="2286000" algn="l" defTabSz="457200" rtl="0" eaLnBrk="1" latinLnBrk="0" hangingPunct="1">
                              <a:defRPr sz="1800" kern="12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6pPr>
                            <a:lvl7pPr marL="2743200" algn="l" defTabSz="457200" rtl="0" eaLnBrk="1" latinLnBrk="0" hangingPunct="1">
                              <a:defRPr sz="1800" kern="12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7pPr>
                            <a:lvl8pPr marL="3200400" algn="l" defTabSz="457200" rtl="0" eaLnBrk="1" latinLnBrk="0" hangingPunct="1">
                              <a:defRPr sz="1800" kern="12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8pPr>
                            <a:lvl9pPr marL="3657600" algn="l" defTabSz="457200" rtl="0" eaLnBrk="1" latinLnBrk="0" hangingPunct="1">
                              <a:defRPr sz="1800" kern="12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9pPr>
                          </a:lstStyle>
                          <a:p>
                            <a:endParaRPr lang="fr-FR" dirty="0"/>
                          </a:p>
                        </p:txBody>
                      </p:sp>
                      <p:sp>
                        <p:nvSpPr>
                          <p:cNvPr id="28" name="Freeform: Shape 60">
                            <a:extLst>
                              <a:ext uri="{FF2B5EF4-FFF2-40B4-BE49-F238E27FC236}">
                                <a16:creationId xmlns:a16="http://schemas.microsoft.com/office/drawing/2014/main" id="{CC04E4C4-3091-DC69-4D70-990CD8D38450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5025390" y="2919412"/>
                            <a:ext cx="374332" cy="1014412"/>
                          </a:xfrm>
                          <a:custGeom>
                            <a:avLst/>
                            <a:gdLst>
                              <a:gd name="connsiteX0" fmla="*/ 374332 w 374332"/>
                              <a:gd name="connsiteY0" fmla="*/ 1014413 h 1014412"/>
                              <a:gd name="connsiteX1" fmla="*/ 0 w 374332"/>
                              <a:gd name="connsiteY1" fmla="*/ 682943 h 1014412"/>
                              <a:gd name="connsiteX2" fmla="*/ 0 w 374332"/>
                              <a:gd name="connsiteY2" fmla="*/ 0 h 1014412"/>
                              <a:gd name="connsiteX3" fmla="*/ 374332 w 374332"/>
                              <a:gd name="connsiteY3" fmla="*/ 351473 h 1014412"/>
                              <a:gd name="connsiteX4" fmla="*/ 374332 w 374332"/>
                              <a:gd name="connsiteY4" fmla="*/ 1014413 h 1014412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374332" h="1014412">
                                <a:moveTo>
                                  <a:pt x="374332" y="1014413"/>
                                </a:moveTo>
                                <a:lnTo>
                                  <a:pt x="0" y="682943"/>
                                </a:lnTo>
                                <a:lnTo>
                                  <a:pt x="0" y="0"/>
                                </a:lnTo>
                                <a:lnTo>
                                  <a:pt x="374332" y="351473"/>
                                </a:lnTo>
                                <a:lnTo>
                                  <a:pt x="374332" y="1014413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070B8F"/>
                          </a:solidFill>
                          <a:ln>
                            <a:noFill/>
                          </a:ln>
                          <a:effectLst/>
                        </p:spPr>
                        <p:style>
                          <a:lnRef idx="0">
                            <a:scrgbClr r="0" g="0" b="0"/>
                          </a:lnRef>
                          <a:fillRef idx="0">
                            <a:scrgbClr r="0" g="0" b="0"/>
                          </a:fillRef>
                          <a:effectRef idx="0">
                            <a:scrgbClr r="0" g="0" b="0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>
                            <a:defPPr>
                              <a:defRPr lang="en-US"/>
                            </a:defPPr>
                            <a:lvl1pPr marL="0" algn="l" defTabSz="457200" rtl="0" eaLnBrk="1" latinLnBrk="0" hangingPunct="1">
                              <a:defRPr sz="1800" kern="12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1pPr>
                            <a:lvl2pPr marL="457200" algn="l" defTabSz="457200" rtl="0" eaLnBrk="1" latinLnBrk="0" hangingPunct="1">
                              <a:defRPr sz="1800" kern="12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2pPr>
                            <a:lvl3pPr marL="914400" algn="l" defTabSz="457200" rtl="0" eaLnBrk="1" latinLnBrk="0" hangingPunct="1">
                              <a:defRPr sz="1800" kern="12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3pPr>
                            <a:lvl4pPr marL="1371600" algn="l" defTabSz="457200" rtl="0" eaLnBrk="1" latinLnBrk="0" hangingPunct="1">
                              <a:defRPr sz="1800" kern="12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4pPr>
                            <a:lvl5pPr marL="1828800" algn="l" defTabSz="457200" rtl="0" eaLnBrk="1" latinLnBrk="0" hangingPunct="1">
                              <a:defRPr sz="1800" kern="12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5pPr>
                            <a:lvl6pPr marL="2286000" algn="l" defTabSz="457200" rtl="0" eaLnBrk="1" latinLnBrk="0" hangingPunct="1">
                              <a:defRPr sz="1800" kern="12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6pPr>
                            <a:lvl7pPr marL="2743200" algn="l" defTabSz="457200" rtl="0" eaLnBrk="1" latinLnBrk="0" hangingPunct="1">
                              <a:defRPr sz="1800" kern="12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7pPr>
                            <a:lvl8pPr marL="3200400" algn="l" defTabSz="457200" rtl="0" eaLnBrk="1" latinLnBrk="0" hangingPunct="1">
                              <a:defRPr sz="1800" kern="12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8pPr>
                            <a:lvl9pPr marL="3657600" algn="l" defTabSz="457200" rtl="0" eaLnBrk="1" latinLnBrk="0" hangingPunct="1">
                              <a:defRPr sz="1800" kern="12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9pPr>
                          </a:lstStyle>
                          <a:p>
                            <a:endParaRPr lang="fr-FR" dirty="0"/>
                          </a:p>
                        </p:txBody>
                      </p:sp>
                      <p:sp>
                        <p:nvSpPr>
                          <p:cNvPr id="29" name="Freeform: Shape 61">
                            <a:extLst>
                              <a:ext uri="{FF2B5EF4-FFF2-40B4-BE49-F238E27FC236}">
                                <a16:creationId xmlns:a16="http://schemas.microsoft.com/office/drawing/2014/main" id="{88A8B82B-6079-988A-2B5E-4E9D633CC999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6464617" y="2919412"/>
                            <a:ext cx="381000" cy="1014412"/>
                          </a:xfrm>
                          <a:custGeom>
                            <a:avLst/>
                            <a:gdLst>
                              <a:gd name="connsiteX0" fmla="*/ 0 w 381000"/>
                              <a:gd name="connsiteY0" fmla="*/ 1014413 h 1014412"/>
                              <a:gd name="connsiteX1" fmla="*/ 381000 w 381000"/>
                              <a:gd name="connsiteY1" fmla="*/ 682943 h 1014412"/>
                              <a:gd name="connsiteX2" fmla="*/ 381000 w 381000"/>
                              <a:gd name="connsiteY2" fmla="*/ 0 h 1014412"/>
                              <a:gd name="connsiteX3" fmla="*/ 0 w 381000"/>
                              <a:gd name="connsiteY3" fmla="*/ 351473 h 1014412"/>
                              <a:gd name="connsiteX4" fmla="*/ 0 w 381000"/>
                              <a:gd name="connsiteY4" fmla="*/ 1014413 h 1014412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381000" h="1014412">
                                <a:moveTo>
                                  <a:pt x="0" y="1014413"/>
                                </a:moveTo>
                                <a:lnTo>
                                  <a:pt x="381000" y="682943"/>
                                </a:lnTo>
                                <a:lnTo>
                                  <a:pt x="381000" y="0"/>
                                </a:lnTo>
                                <a:lnTo>
                                  <a:pt x="0" y="351473"/>
                                </a:lnTo>
                                <a:lnTo>
                                  <a:pt x="0" y="1014413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070B8F"/>
                          </a:solidFill>
                          <a:ln>
                            <a:noFill/>
                          </a:ln>
                          <a:effectLst/>
                        </p:spPr>
                        <p:style>
                          <a:lnRef idx="0">
                            <a:scrgbClr r="0" g="0" b="0"/>
                          </a:lnRef>
                          <a:fillRef idx="0">
                            <a:scrgbClr r="0" g="0" b="0"/>
                          </a:fillRef>
                          <a:effectRef idx="0">
                            <a:scrgbClr r="0" g="0" b="0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>
                            <a:defPPr>
                              <a:defRPr lang="en-US"/>
                            </a:defPPr>
                            <a:lvl1pPr marL="0" algn="l" defTabSz="457200" rtl="0" eaLnBrk="1" latinLnBrk="0" hangingPunct="1">
                              <a:defRPr sz="1800" kern="12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1pPr>
                            <a:lvl2pPr marL="457200" algn="l" defTabSz="457200" rtl="0" eaLnBrk="1" latinLnBrk="0" hangingPunct="1">
                              <a:defRPr sz="1800" kern="12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2pPr>
                            <a:lvl3pPr marL="914400" algn="l" defTabSz="457200" rtl="0" eaLnBrk="1" latinLnBrk="0" hangingPunct="1">
                              <a:defRPr sz="1800" kern="12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3pPr>
                            <a:lvl4pPr marL="1371600" algn="l" defTabSz="457200" rtl="0" eaLnBrk="1" latinLnBrk="0" hangingPunct="1">
                              <a:defRPr sz="1800" kern="12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4pPr>
                            <a:lvl5pPr marL="1828800" algn="l" defTabSz="457200" rtl="0" eaLnBrk="1" latinLnBrk="0" hangingPunct="1">
                              <a:defRPr sz="1800" kern="12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5pPr>
                            <a:lvl6pPr marL="2286000" algn="l" defTabSz="457200" rtl="0" eaLnBrk="1" latinLnBrk="0" hangingPunct="1">
                              <a:defRPr sz="1800" kern="12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6pPr>
                            <a:lvl7pPr marL="2743200" algn="l" defTabSz="457200" rtl="0" eaLnBrk="1" latinLnBrk="0" hangingPunct="1">
                              <a:defRPr sz="1800" kern="12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7pPr>
                            <a:lvl8pPr marL="3200400" algn="l" defTabSz="457200" rtl="0" eaLnBrk="1" latinLnBrk="0" hangingPunct="1">
                              <a:defRPr sz="1800" kern="12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8pPr>
                            <a:lvl9pPr marL="3657600" algn="l" defTabSz="457200" rtl="0" eaLnBrk="1" latinLnBrk="0" hangingPunct="1">
                              <a:defRPr sz="1800" kern="12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9pPr>
                          </a:lstStyle>
                          <a:p>
                            <a:endParaRPr lang="fr-FR" dirty="0"/>
                          </a:p>
                        </p:txBody>
                      </p:sp>
                      <p:sp>
                        <p:nvSpPr>
                          <p:cNvPr id="30" name="Freeform: Shape 62">
                            <a:extLst>
                              <a:ext uri="{FF2B5EF4-FFF2-40B4-BE49-F238E27FC236}">
                                <a16:creationId xmlns:a16="http://schemas.microsoft.com/office/drawing/2014/main" id="{4AFF55F3-71BD-77E3-2996-857300F2F552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7910512" y="2919412"/>
                            <a:ext cx="381000" cy="1014412"/>
                          </a:xfrm>
                          <a:custGeom>
                            <a:avLst/>
                            <a:gdLst>
                              <a:gd name="connsiteX0" fmla="*/ 381000 w 381000"/>
                              <a:gd name="connsiteY0" fmla="*/ 1014413 h 1014412"/>
                              <a:gd name="connsiteX1" fmla="*/ 0 w 381000"/>
                              <a:gd name="connsiteY1" fmla="*/ 682943 h 1014412"/>
                              <a:gd name="connsiteX2" fmla="*/ 0 w 381000"/>
                              <a:gd name="connsiteY2" fmla="*/ 0 h 1014412"/>
                              <a:gd name="connsiteX3" fmla="*/ 381000 w 381000"/>
                              <a:gd name="connsiteY3" fmla="*/ 351473 h 1014412"/>
                              <a:gd name="connsiteX4" fmla="*/ 381000 w 381000"/>
                              <a:gd name="connsiteY4" fmla="*/ 1014413 h 1014412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381000" h="1014412">
                                <a:moveTo>
                                  <a:pt x="381000" y="1014413"/>
                                </a:moveTo>
                                <a:lnTo>
                                  <a:pt x="0" y="682943"/>
                                </a:lnTo>
                                <a:lnTo>
                                  <a:pt x="0" y="0"/>
                                </a:lnTo>
                                <a:lnTo>
                                  <a:pt x="381000" y="351473"/>
                                </a:lnTo>
                                <a:lnTo>
                                  <a:pt x="381000" y="1014413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070B8F"/>
                          </a:solidFill>
                          <a:ln>
                            <a:noFill/>
                          </a:ln>
                          <a:effectLst/>
                        </p:spPr>
                        <p:style>
                          <a:lnRef idx="0">
                            <a:scrgbClr r="0" g="0" b="0"/>
                          </a:lnRef>
                          <a:fillRef idx="0">
                            <a:scrgbClr r="0" g="0" b="0"/>
                          </a:fillRef>
                          <a:effectRef idx="0">
                            <a:scrgbClr r="0" g="0" b="0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>
                            <a:defPPr>
                              <a:defRPr lang="en-US"/>
                            </a:defPPr>
                            <a:lvl1pPr marL="0" algn="l" defTabSz="457200" rtl="0" eaLnBrk="1" latinLnBrk="0" hangingPunct="1">
                              <a:defRPr sz="1800" kern="12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1pPr>
                            <a:lvl2pPr marL="457200" algn="l" defTabSz="457200" rtl="0" eaLnBrk="1" latinLnBrk="0" hangingPunct="1">
                              <a:defRPr sz="1800" kern="12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2pPr>
                            <a:lvl3pPr marL="914400" algn="l" defTabSz="457200" rtl="0" eaLnBrk="1" latinLnBrk="0" hangingPunct="1">
                              <a:defRPr sz="1800" kern="12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3pPr>
                            <a:lvl4pPr marL="1371600" algn="l" defTabSz="457200" rtl="0" eaLnBrk="1" latinLnBrk="0" hangingPunct="1">
                              <a:defRPr sz="1800" kern="12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4pPr>
                            <a:lvl5pPr marL="1828800" algn="l" defTabSz="457200" rtl="0" eaLnBrk="1" latinLnBrk="0" hangingPunct="1">
                              <a:defRPr sz="1800" kern="12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5pPr>
                            <a:lvl6pPr marL="2286000" algn="l" defTabSz="457200" rtl="0" eaLnBrk="1" latinLnBrk="0" hangingPunct="1">
                              <a:defRPr sz="1800" kern="12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6pPr>
                            <a:lvl7pPr marL="2743200" algn="l" defTabSz="457200" rtl="0" eaLnBrk="1" latinLnBrk="0" hangingPunct="1">
                              <a:defRPr sz="1800" kern="12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7pPr>
                            <a:lvl8pPr marL="3200400" algn="l" defTabSz="457200" rtl="0" eaLnBrk="1" latinLnBrk="0" hangingPunct="1">
                              <a:defRPr sz="1800" kern="12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8pPr>
                            <a:lvl9pPr marL="3657600" algn="l" defTabSz="457200" rtl="0" eaLnBrk="1" latinLnBrk="0" hangingPunct="1">
                              <a:defRPr sz="1800" kern="12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9pPr>
                          </a:lstStyle>
                          <a:p>
                            <a:endParaRPr lang="fr-FR" dirty="0"/>
                          </a:p>
                        </p:txBody>
                      </p:sp>
                      <p:sp>
                        <p:nvSpPr>
                          <p:cNvPr id="31" name="Freeform: Shape 63">
                            <a:extLst>
                              <a:ext uri="{FF2B5EF4-FFF2-40B4-BE49-F238E27FC236}">
                                <a16:creationId xmlns:a16="http://schemas.microsoft.com/office/drawing/2014/main" id="{E31B0AB7-8186-5CC7-47E0-513FF58B900B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579495" y="3515715"/>
                            <a:ext cx="1820227" cy="669607"/>
                          </a:xfrm>
                          <a:custGeom>
                            <a:avLst/>
                            <a:gdLst>
                              <a:gd name="connsiteX0" fmla="*/ 0 w 1820227"/>
                              <a:gd name="connsiteY0" fmla="*/ 0 h 669607"/>
                              <a:gd name="connsiteX1" fmla="*/ 1820227 w 1820227"/>
                              <a:gd name="connsiteY1" fmla="*/ 0 h 669607"/>
                              <a:gd name="connsiteX2" fmla="*/ 1820227 w 1820227"/>
                              <a:gd name="connsiteY2" fmla="*/ 669608 h 669607"/>
                              <a:gd name="connsiteX3" fmla="*/ 0 w 1820227"/>
                              <a:gd name="connsiteY3" fmla="*/ 669608 h 669607"/>
                              <a:gd name="connsiteX4" fmla="*/ 0 w 1820227"/>
                              <a:gd name="connsiteY4" fmla="*/ 0 h 669607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1820227" h="669607">
                                <a:moveTo>
                                  <a:pt x="0" y="0"/>
                                </a:moveTo>
                                <a:lnTo>
                                  <a:pt x="1820227" y="0"/>
                                </a:lnTo>
                                <a:lnTo>
                                  <a:pt x="1820227" y="669608"/>
                                </a:lnTo>
                                <a:lnTo>
                                  <a:pt x="0" y="669608"/>
                                </a:lnTo>
                                <a:lnTo>
                                  <a:pt x="0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373CF5"/>
                          </a:solidFill>
                          <a:ln>
                            <a:noFill/>
                          </a:ln>
                          <a:effectLst/>
                        </p:spPr>
                        <p:style>
                          <a:lnRef idx="0">
                            <a:scrgbClr r="0" g="0" b="0"/>
                          </a:lnRef>
                          <a:fillRef idx="0">
                            <a:scrgbClr r="0" g="0" b="0"/>
                          </a:fillRef>
                          <a:effectRef idx="0">
                            <a:scrgbClr r="0" g="0" b="0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>
                            <a:defPPr>
                              <a:defRPr lang="en-US"/>
                            </a:defPPr>
                            <a:lvl1pPr marL="0" algn="l" defTabSz="457200" rtl="0" eaLnBrk="1" latinLnBrk="0" hangingPunct="1">
                              <a:defRPr sz="1800" kern="12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1pPr>
                            <a:lvl2pPr marL="457200" algn="l" defTabSz="457200" rtl="0" eaLnBrk="1" latinLnBrk="0" hangingPunct="1">
                              <a:defRPr sz="1800" kern="12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2pPr>
                            <a:lvl3pPr marL="914400" algn="l" defTabSz="457200" rtl="0" eaLnBrk="1" latinLnBrk="0" hangingPunct="1">
                              <a:defRPr sz="1800" kern="12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3pPr>
                            <a:lvl4pPr marL="1371600" algn="l" defTabSz="457200" rtl="0" eaLnBrk="1" latinLnBrk="0" hangingPunct="1">
                              <a:defRPr sz="1800" kern="12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4pPr>
                            <a:lvl5pPr marL="1828800" algn="l" defTabSz="457200" rtl="0" eaLnBrk="1" latinLnBrk="0" hangingPunct="1">
                              <a:defRPr sz="1800" kern="12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5pPr>
                            <a:lvl6pPr marL="2286000" algn="l" defTabSz="457200" rtl="0" eaLnBrk="1" latinLnBrk="0" hangingPunct="1">
                              <a:defRPr sz="1800" kern="12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6pPr>
                            <a:lvl7pPr marL="2743200" algn="l" defTabSz="457200" rtl="0" eaLnBrk="1" latinLnBrk="0" hangingPunct="1">
                              <a:defRPr sz="1800" kern="12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7pPr>
                            <a:lvl8pPr marL="3200400" algn="l" defTabSz="457200" rtl="0" eaLnBrk="1" latinLnBrk="0" hangingPunct="1">
                              <a:defRPr sz="1800" kern="12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8pPr>
                            <a:lvl9pPr marL="3657600" algn="l" defTabSz="457200" rtl="0" eaLnBrk="1" latinLnBrk="0" hangingPunct="1">
                              <a:defRPr sz="1800" kern="12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9pPr>
                          </a:lstStyle>
                          <a:p>
                            <a:endParaRPr lang="fr-FR" dirty="0"/>
                          </a:p>
                        </p:txBody>
                      </p:sp>
                      <p:sp>
                        <p:nvSpPr>
                          <p:cNvPr id="32" name="Freeform: Shape 64">
                            <a:extLst>
                              <a:ext uri="{FF2B5EF4-FFF2-40B4-BE49-F238E27FC236}">
                                <a16:creationId xmlns:a16="http://schemas.microsoft.com/office/drawing/2014/main" id="{CBE336EA-0262-0EE6-3ED4-241D21E314D2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6464617" y="3515714"/>
                            <a:ext cx="1826894" cy="669607"/>
                          </a:xfrm>
                          <a:custGeom>
                            <a:avLst/>
                            <a:gdLst>
                              <a:gd name="connsiteX0" fmla="*/ 0 w 1826894"/>
                              <a:gd name="connsiteY0" fmla="*/ 0 h 669607"/>
                              <a:gd name="connsiteX1" fmla="*/ 1826895 w 1826894"/>
                              <a:gd name="connsiteY1" fmla="*/ 0 h 669607"/>
                              <a:gd name="connsiteX2" fmla="*/ 1826895 w 1826894"/>
                              <a:gd name="connsiteY2" fmla="*/ 669608 h 669607"/>
                              <a:gd name="connsiteX3" fmla="*/ 0 w 1826894"/>
                              <a:gd name="connsiteY3" fmla="*/ 669608 h 669607"/>
                              <a:gd name="connsiteX4" fmla="*/ 0 w 1826894"/>
                              <a:gd name="connsiteY4" fmla="*/ 0 h 669607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1826894" h="669607">
                                <a:moveTo>
                                  <a:pt x="0" y="0"/>
                                </a:moveTo>
                                <a:lnTo>
                                  <a:pt x="1826895" y="0"/>
                                </a:lnTo>
                                <a:lnTo>
                                  <a:pt x="1826895" y="669608"/>
                                </a:lnTo>
                                <a:lnTo>
                                  <a:pt x="0" y="669608"/>
                                </a:lnTo>
                                <a:lnTo>
                                  <a:pt x="0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373CF5"/>
                          </a:solidFill>
                          <a:ln>
                            <a:noFill/>
                          </a:ln>
                          <a:effectLst/>
                        </p:spPr>
                        <p:style>
                          <a:lnRef idx="0">
                            <a:scrgbClr r="0" g="0" b="0"/>
                          </a:lnRef>
                          <a:fillRef idx="0">
                            <a:scrgbClr r="0" g="0" b="0"/>
                          </a:fillRef>
                          <a:effectRef idx="0">
                            <a:scrgbClr r="0" g="0" b="0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>
                            <a:defPPr>
                              <a:defRPr lang="en-US"/>
                            </a:defPPr>
                            <a:lvl1pPr marL="0" algn="l" defTabSz="457200" rtl="0" eaLnBrk="1" latinLnBrk="0" hangingPunct="1">
                              <a:defRPr sz="1800" kern="12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1pPr>
                            <a:lvl2pPr marL="457200" algn="l" defTabSz="457200" rtl="0" eaLnBrk="1" latinLnBrk="0" hangingPunct="1">
                              <a:defRPr sz="1800" kern="12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2pPr>
                            <a:lvl3pPr marL="914400" algn="l" defTabSz="457200" rtl="0" eaLnBrk="1" latinLnBrk="0" hangingPunct="1">
                              <a:defRPr sz="1800" kern="12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3pPr>
                            <a:lvl4pPr marL="1371600" algn="l" defTabSz="457200" rtl="0" eaLnBrk="1" latinLnBrk="0" hangingPunct="1">
                              <a:defRPr sz="1800" kern="12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4pPr>
                            <a:lvl5pPr marL="1828800" algn="l" defTabSz="457200" rtl="0" eaLnBrk="1" latinLnBrk="0" hangingPunct="1">
                              <a:defRPr sz="1800" kern="12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5pPr>
                            <a:lvl6pPr marL="2286000" algn="l" defTabSz="457200" rtl="0" eaLnBrk="1" latinLnBrk="0" hangingPunct="1">
                              <a:defRPr sz="1800" kern="12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6pPr>
                            <a:lvl7pPr marL="2743200" algn="l" defTabSz="457200" rtl="0" eaLnBrk="1" latinLnBrk="0" hangingPunct="1">
                              <a:defRPr sz="1800" kern="12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7pPr>
                            <a:lvl8pPr marL="3200400" algn="l" defTabSz="457200" rtl="0" eaLnBrk="1" latinLnBrk="0" hangingPunct="1">
                              <a:defRPr sz="1800" kern="12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8pPr>
                            <a:lvl9pPr marL="3657600" algn="l" defTabSz="457200" rtl="0" eaLnBrk="1" latinLnBrk="0" hangingPunct="1">
                              <a:defRPr sz="1800" kern="1200">
                                <a:solidFill>
                                  <a:schemeClr val="lt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9pPr>
                          </a:lstStyle>
                          <a:p>
                            <a:endParaRPr lang="fr-FR" dirty="0"/>
                          </a:p>
                        </p:txBody>
                      </p:sp>
                    </p:grpSp>
                    <p:sp>
                      <p:nvSpPr>
                        <p:cNvPr id="20" name="TextBox 66">
                          <a:extLst>
                            <a:ext uri="{FF2B5EF4-FFF2-40B4-BE49-F238E27FC236}">
                              <a16:creationId xmlns:a16="http://schemas.microsoft.com/office/drawing/2014/main" id="{48A61953-58FD-685E-B53B-1B972D805EF1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3060874" y="3780389"/>
                          <a:ext cx="1933147" cy="670346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none" lIns="91440" tIns="45720" rIns="91440" bIns="45720" rtlCol="0" anchor="t">
                          <a:spAutoFit/>
                        </a:bodyPr>
                        <a:lstStyle>
                          <a:defPPr>
                            <a:defRPr lang="en-US"/>
                          </a:defPPr>
                          <a:lvl1pPr marL="0" algn="l" defTabSz="4572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1pPr>
                          <a:lvl2pPr marL="457200" algn="l" defTabSz="4572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2pPr>
                          <a:lvl3pPr marL="914400" algn="l" defTabSz="4572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3pPr>
                          <a:lvl4pPr marL="1371600" algn="l" defTabSz="4572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4pPr>
                          <a:lvl5pPr marL="1828800" algn="l" defTabSz="4572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5pPr>
                          <a:lvl6pPr marL="2286000" algn="l" defTabSz="4572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6pPr>
                          <a:lvl7pPr marL="2743200" algn="l" defTabSz="4572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7pPr>
                          <a:lvl8pPr marL="3200400" algn="l" defTabSz="4572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8pPr>
                          <a:lvl9pPr marL="3657600" algn="l" defTabSz="4572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9pPr>
                        </a:lstStyle>
                        <a:p>
                          <a:pPr algn="ctr"/>
                          <a:r>
                            <a:rPr lang="fr-FR" spc="0" baseline="0" dirty="0">
                              <a:solidFill>
                                <a:srgbClr val="FFFFFF"/>
                              </a:solidFill>
                              <a:cs typeface="Calibri"/>
                              <a:sym typeface="Calibri"/>
                            </a:rPr>
                            <a:t>01 sept. 2025</a:t>
                          </a:r>
                        </a:p>
                        <a:p>
                          <a:pPr algn="ctr"/>
                          <a:r>
                            <a:rPr lang="fr-FR" dirty="0">
                              <a:solidFill>
                                <a:srgbClr val="FFFFFF"/>
                              </a:solidFill>
                              <a:cs typeface="Calibri"/>
                              <a:sym typeface="Calibri"/>
                            </a:rPr>
                            <a:t>15 fév. 2026</a:t>
                          </a:r>
                          <a:endParaRPr lang="fr-FR" dirty="0">
                            <a:solidFill>
                              <a:srgbClr val="FFFFFF"/>
                            </a:solidFill>
                            <a:ea typeface="Calibri"/>
                            <a:cs typeface="Calibri"/>
                          </a:endParaRPr>
                        </a:p>
                      </p:txBody>
                    </p:sp>
                    <p:sp>
                      <p:nvSpPr>
                        <p:cNvPr id="21" name="TextBox 70">
                          <a:extLst>
                            <a:ext uri="{FF2B5EF4-FFF2-40B4-BE49-F238E27FC236}">
                              <a16:creationId xmlns:a16="http://schemas.microsoft.com/office/drawing/2014/main" id="{DFF70283-C4ED-4F26-5349-CB3DDA1468DD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8624823" y="3120717"/>
                          <a:ext cx="2534443" cy="383055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none" rtlCol="0">
                          <a:spAutoFit/>
                        </a:bodyPr>
                        <a:lstStyle>
                          <a:defPPr>
                            <a:defRPr lang="en-US"/>
                          </a:defPPr>
                          <a:lvl1pPr marL="0" algn="l" defTabSz="4572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1pPr>
                          <a:lvl2pPr marL="457200" algn="l" defTabSz="4572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2pPr>
                          <a:lvl3pPr marL="914400" algn="l" defTabSz="4572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3pPr>
                          <a:lvl4pPr marL="1371600" algn="l" defTabSz="4572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4pPr>
                          <a:lvl5pPr marL="1828800" algn="l" defTabSz="4572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5pPr>
                          <a:lvl6pPr marL="2286000" algn="l" defTabSz="4572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6pPr>
                          <a:lvl7pPr marL="2743200" algn="l" defTabSz="4572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7pPr>
                          <a:lvl8pPr marL="3200400" algn="l" defTabSz="4572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8pPr>
                          <a:lvl9pPr marL="3657600" algn="l" defTabSz="4572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9pPr>
                        </a:lstStyle>
                        <a:p>
                          <a:pPr algn="ctr"/>
                          <a:r>
                            <a:rPr lang="fr-FR" spc="0" baseline="0" dirty="0">
                              <a:solidFill>
                                <a:srgbClr val="FFFFFF"/>
                              </a:solidFill>
                              <a:cs typeface="Calibri"/>
                              <a:sym typeface="Calibri"/>
                              <a:rtl val="0"/>
                            </a:rPr>
                            <a:t>Juin – Juillet 2026</a:t>
                          </a:r>
                        </a:p>
                      </p:txBody>
                    </p:sp>
                    <p:sp>
                      <p:nvSpPr>
                        <p:cNvPr id="22" name="TextBox 72">
                          <a:extLst>
                            <a:ext uri="{FF2B5EF4-FFF2-40B4-BE49-F238E27FC236}">
                              <a16:creationId xmlns:a16="http://schemas.microsoft.com/office/drawing/2014/main" id="{571AF6E3-A226-98D2-A554-91BA57ABFF4E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7132985" y="3950972"/>
                          <a:ext cx="1397299" cy="383055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none" rtlCol="0">
                          <a:spAutoFit/>
                        </a:bodyPr>
                        <a:lstStyle>
                          <a:defPPr>
                            <a:defRPr lang="en-US"/>
                          </a:defPPr>
                          <a:lvl1pPr marL="0" algn="l" defTabSz="4572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1pPr>
                          <a:lvl2pPr marL="457200" algn="l" defTabSz="4572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2pPr>
                          <a:lvl3pPr marL="914400" algn="l" defTabSz="4572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3pPr>
                          <a:lvl4pPr marL="1371600" algn="l" defTabSz="4572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4pPr>
                          <a:lvl5pPr marL="1828800" algn="l" defTabSz="4572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5pPr>
                          <a:lvl6pPr marL="2286000" algn="l" defTabSz="4572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6pPr>
                          <a:lvl7pPr marL="2743200" algn="l" defTabSz="4572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7pPr>
                          <a:lvl8pPr marL="3200400" algn="l" defTabSz="4572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8pPr>
                          <a:lvl9pPr marL="3657600" algn="l" defTabSz="4572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9pPr>
                        </a:lstStyle>
                        <a:p>
                          <a:pPr algn="ctr"/>
                          <a:r>
                            <a:rPr lang="fr-FR" spc="0" baseline="0" dirty="0">
                              <a:solidFill>
                                <a:srgbClr val="FFFFFF"/>
                              </a:solidFill>
                              <a:cs typeface="Calibri"/>
                              <a:sym typeface="Calibri"/>
                              <a:rtl val="0"/>
                            </a:rPr>
                            <a:t>Mai 2026</a:t>
                          </a:r>
                        </a:p>
                      </p:txBody>
                    </p:sp>
                    <p:sp>
                      <p:nvSpPr>
                        <p:cNvPr id="23" name="TextBox 74">
                          <a:extLst>
                            <a:ext uri="{FF2B5EF4-FFF2-40B4-BE49-F238E27FC236}">
                              <a16:creationId xmlns:a16="http://schemas.microsoft.com/office/drawing/2014/main" id="{17203B51-99AF-CF7C-C183-090D19FCD814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4780998" y="2974486"/>
                          <a:ext cx="2256894" cy="670346"/>
                        </a:xfrm>
                        <a:prstGeom prst="rect">
                          <a:avLst/>
                        </a:prstGeom>
                        <a:noFill/>
                        <a:effectLst/>
                      </p:spPr>
                      <p:txBody>
                        <a:bodyPr wrap="square" lIns="91440" tIns="45720" rIns="91440" bIns="45720" rtlCol="0" anchor="t">
                          <a:spAutoFit/>
                        </a:bodyPr>
                        <a:lstStyle>
                          <a:defPPr>
                            <a:defRPr lang="en-US"/>
                          </a:defPPr>
                          <a:lvl1pPr marL="0" algn="l" defTabSz="4572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1pPr>
                          <a:lvl2pPr marL="457200" algn="l" defTabSz="4572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2pPr>
                          <a:lvl3pPr marL="914400" algn="l" defTabSz="4572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3pPr>
                          <a:lvl4pPr marL="1371600" algn="l" defTabSz="4572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4pPr>
                          <a:lvl5pPr marL="1828800" algn="l" defTabSz="4572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5pPr>
                          <a:lvl6pPr marL="2286000" algn="l" defTabSz="4572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6pPr>
                          <a:lvl7pPr marL="2743200" algn="l" defTabSz="4572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7pPr>
                          <a:lvl8pPr marL="3200400" algn="l" defTabSz="4572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8pPr>
                          <a:lvl9pPr marL="3657600" algn="l" defTabSz="4572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9pPr>
                        </a:lstStyle>
                        <a:p>
                          <a:pPr algn="ctr"/>
                          <a:r>
                            <a:rPr lang="fr-FR" dirty="0">
                              <a:solidFill>
                                <a:srgbClr val="FFFFFF"/>
                              </a:solidFill>
                              <a:cs typeface="Calibri"/>
                              <a:sym typeface="Calibri"/>
                            </a:rPr>
                            <a:t>15 fév. 2026 </a:t>
                          </a:r>
                        </a:p>
                        <a:p>
                          <a:pPr algn="ctr"/>
                          <a:r>
                            <a:rPr lang="fr-FR" dirty="0">
                              <a:solidFill>
                                <a:srgbClr val="FFFFFF"/>
                              </a:solidFill>
                              <a:cs typeface="Calibri"/>
                              <a:sym typeface="Calibri"/>
                            </a:rPr>
                            <a:t>20 avril 2026</a:t>
                          </a:r>
                          <a:endParaRPr lang="fr-FR" dirty="0">
                            <a:solidFill>
                              <a:srgbClr val="FFFFFF"/>
                            </a:solidFill>
                            <a:ea typeface="Calibri"/>
                            <a:cs typeface="Calibri"/>
                          </a:endParaRPr>
                        </a:p>
                      </p:txBody>
                    </p:sp>
                  </p:grpSp>
                  <p:sp>
                    <p:nvSpPr>
                      <p:cNvPr id="15" name="TextBox 77">
                        <a:extLst>
                          <a:ext uri="{FF2B5EF4-FFF2-40B4-BE49-F238E27FC236}">
                            <a16:creationId xmlns:a16="http://schemas.microsoft.com/office/drawing/2014/main" id="{47DAEFE5-6240-145A-37B3-0E4E772E88D6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2738083" y="1856561"/>
                        <a:ext cx="2448331" cy="766109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>
                        <a:defPPr>
                          <a:defRPr lang="en-US"/>
                        </a:defPPr>
                        <a:lvl1pPr marL="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pPr algn="ctr"/>
                        <a:r>
                          <a:rPr lang="fr-FR" sz="1400" b="1" i="0" dirty="0">
                            <a:solidFill>
                              <a:schemeClr val="accent2"/>
                            </a:solidFill>
                            <a:effectLst/>
                            <a:cs typeface="Arial" panose="020B0604020202020204" pitchFamily="34" charset="0"/>
                          </a:rPr>
                          <a:t>CCI territoriales </a:t>
                        </a:r>
                        <a:r>
                          <a:rPr lang="fr-FR" sz="1400" b="1" i="0" dirty="0">
                            <a:effectLst/>
                            <a:cs typeface="Arial" panose="020B0604020202020204" pitchFamily="34" charset="0"/>
                          </a:rPr>
                          <a:t>SÉLECTION LAURÉATS TERRITORIAUX</a:t>
                        </a:r>
                        <a:endParaRPr lang="fr-FR" sz="1400" b="1" dirty="0">
                          <a:cs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16" name="TextBox 79">
                        <a:extLst>
                          <a:ext uri="{FF2B5EF4-FFF2-40B4-BE49-F238E27FC236}">
                            <a16:creationId xmlns:a16="http://schemas.microsoft.com/office/drawing/2014/main" id="{983F6587-F35A-1912-F954-135D6BE8B571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4678453" y="4786482"/>
                        <a:ext cx="2448331" cy="766109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>
                        <a:defPPr>
                          <a:defRPr lang="en-US"/>
                        </a:defPPr>
                        <a:lvl1pPr marL="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pPr algn="ctr"/>
                        <a:r>
                          <a:rPr lang="fr-FR" sz="1400" b="1" dirty="0">
                            <a:solidFill>
                              <a:schemeClr val="accent2"/>
                            </a:solidFill>
                            <a:cs typeface="Arial" panose="020B0604020202020204" pitchFamily="34" charset="0"/>
                          </a:rPr>
                          <a:t>CCI régionales </a:t>
                        </a:r>
                        <a:r>
                          <a:rPr lang="fr-FR" sz="1400" b="1" dirty="0">
                            <a:cs typeface="Arial" panose="020B0604020202020204" pitchFamily="34" charset="0"/>
                          </a:rPr>
                          <a:t>SÉLECTION LAURÉATS RÉGIONAUX </a:t>
                        </a:r>
                      </a:p>
                    </p:txBody>
                  </p:sp>
                  <p:sp>
                    <p:nvSpPr>
                      <p:cNvPr id="17" name="TextBox 81">
                        <a:extLst>
                          <a:ext uri="{FF2B5EF4-FFF2-40B4-BE49-F238E27FC236}">
                            <a16:creationId xmlns:a16="http://schemas.microsoft.com/office/drawing/2014/main" id="{19A6D0BF-4CF3-481C-33D8-FB8A08AD52FF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8674390" y="4786481"/>
                        <a:ext cx="2448331" cy="766109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>
                        <a:defPPr>
                          <a:defRPr lang="en-US"/>
                        </a:defPPr>
                        <a:lvl1pPr marL="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pPr algn="ctr"/>
                        <a:r>
                          <a:rPr lang="fr-FR" sz="1400" b="1" i="0" dirty="0">
                            <a:effectLst/>
                            <a:cs typeface="Arial" panose="020B0604020202020204" pitchFamily="34" charset="0"/>
                          </a:rPr>
                          <a:t>CÉRÉMONIE DE REMISE DES </a:t>
                        </a:r>
                        <a:r>
                          <a:rPr lang="fr-FR" sz="1400" b="1" dirty="0">
                            <a:cs typeface="Arial" panose="020B0604020202020204" pitchFamily="34" charset="0"/>
                          </a:rPr>
                          <a:t>T</a:t>
                        </a:r>
                        <a:r>
                          <a:rPr lang="fr-FR" sz="1400" b="1" i="0" dirty="0">
                            <a:effectLst/>
                            <a:cs typeface="Arial" panose="020B0604020202020204" pitchFamily="34" charset="0"/>
                          </a:rPr>
                          <a:t>ROPHÉES</a:t>
                        </a:r>
                        <a:endParaRPr lang="fr-FR" sz="1400" b="1" dirty="0">
                          <a:cs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18" name="TextBox 83">
                        <a:extLst>
                          <a:ext uri="{FF2B5EF4-FFF2-40B4-BE49-F238E27FC236}">
                            <a16:creationId xmlns:a16="http://schemas.microsoft.com/office/drawing/2014/main" id="{745DE6E0-113C-E533-34D7-FBFD17461B29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6535136" y="1861218"/>
                        <a:ext cx="2448331" cy="766109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>
                        <a:defPPr>
                          <a:defRPr lang="en-US"/>
                        </a:defPPr>
                        <a:lvl1pPr marL="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pPr algn="ctr"/>
                        <a:r>
                          <a:rPr lang="fr-FR" sz="1400" b="1" dirty="0">
                            <a:solidFill>
                              <a:schemeClr val="accent1"/>
                            </a:solidFill>
                            <a:cs typeface="Arial" panose="020B0604020202020204" pitchFamily="34" charset="0"/>
                          </a:rPr>
                          <a:t>JURY NATIONAL </a:t>
                        </a:r>
                        <a:r>
                          <a:rPr lang="fr-FR" sz="1400" b="1" dirty="0">
                            <a:cs typeface="Arial" panose="020B0604020202020204" pitchFamily="34" charset="0"/>
                          </a:rPr>
                          <a:t>SÉLECTION LAURÉATS NATIONAUX</a:t>
                        </a:r>
                        <a:endParaRPr lang="fr-FR" sz="1400" b="1" dirty="0">
                          <a:solidFill>
                            <a:srgbClr val="FF006E"/>
                          </a:solidFill>
                          <a:cs typeface="Arial" panose="020B0604020202020204" pitchFamily="34" charset="0"/>
                        </a:endParaRPr>
                      </a:p>
                    </p:txBody>
                  </p:sp>
                </p:grpSp>
                <p:cxnSp>
                  <p:nvCxnSpPr>
                    <p:cNvPr id="11" name="Straight Arrow Connector 86">
                      <a:extLst>
                        <a:ext uri="{FF2B5EF4-FFF2-40B4-BE49-F238E27FC236}">
                          <a16:creationId xmlns:a16="http://schemas.microsoft.com/office/drawing/2014/main" id="{CA8A4EC9-74BC-42E6-BDC6-CC7706A60A4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087995" y="3868535"/>
                      <a:ext cx="0" cy="876974"/>
                    </a:xfrm>
                    <a:prstGeom prst="straightConnector1">
                      <a:avLst/>
                    </a:prstGeom>
                    <a:ln>
                      <a:solidFill>
                        <a:schemeClr val="bg2">
                          <a:lumMod val="50000"/>
                        </a:schemeClr>
                      </a:solidFill>
                      <a:tailEnd type="triangle"/>
                    </a:ln>
                  </p:spPr>
                  <p:style>
                    <a:lnRef idx="1">
                      <a:schemeClr val="accent2"/>
                    </a:lnRef>
                    <a:fillRef idx="0">
                      <a:schemeClr val="accent2"/>
                    </a:fillRef>
                    <a:effectRef idx="0">
                      <a:schemeClr val="accent2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" name="Straight Arrow Connector 89">
                      <a:extLst>
                        <a:ext uri="{FF2B5EF4-FFF2-40B4-BE49-F238E27FC236}">
                          <a16:creationId xmlns:a16="http://schemas.microsoft.com/office/drawing/2014/main" id="{B053874D-7388-540B-1F75-2F984887835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5884512" y="3868535"/>
                      <a:ext cx="0" cy="876974"/>
                    </a:xfrm>
                    <a:prstGeom prst="straightConnector1">
                      <a:avLst/>
                    </a:prstGeom>
                    <a:ln>
                      <a:solidFill>
                        <a:schemeClr val="bg2">
                          <a:lumMod val="50000"/>
                        </a:schemeClr>
                      </a:solidFill>
                      <a:tailEnd type="triangle"/>
                    </a:ln>
                  </p:spPr>
                  <p:style>
                    <a:lnRef idx="1">
                      <a:schemeClr val="accent6"/>
                    </a:lnRef>
                    <a:fillRef idx="0">
                      <a:schemeClr val="accent6"/>
                    </a:fillRef>
                    <a:effectRef idx="0">
                      <a:schemeClr val="accent6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9" name="Straight Arrow Connector 91">
                    <a:extLst>
                      <a:ext uri="{FF2B5EF4-FFF2-40B4-BE49-F238E27FC236}">
                        <a16:creationId xmlns:a16="http://schemas.microsoft.com/office/drawing/2014/main" id="{A31D9F3F-4701-F33F-C6A6-8E92892B5A1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9893454" y="3868535"/>
                    <a:ext cx="0" cy="876974"/>
                  </a:xfrm>
                  <a:prstGeom prst="straightConnector1">
                    <a:avLst/>
                  </a:prstGeom>
                  <a:ln>
                    <a:solidFill>
                      <a:schemeClr val="bg2">
                        <a:lumMod val="50000"/>
                      </a:schemeClr>
                    </a:solidFill>
                    <a:tailEnd type="triangle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7" name="Straight Arrow Connector 95">
                  <a:extLst>
                    <a:ext uri="{FF2B5EF4-FFF2-40B4-BE49-F238E27FC236}">
                      <a16:creationId xmlns:a16="http://schemas.microsoft.com/office/drawing/2014/main" id="{17E7982E-5139-A94C-8435-C3A2E4F8145F}"/>
                    </a:ext>
                  </a:extLst>
                </p:cNvPr>
                <p:cNvCxnSpPr/>
                <p:nvPr/>
              </p:nvCxnSpPr>
              <p:spPr>
                <a:xfrm flipV="1">
                  <a:off x="3962248" y="2406298"/>
                  <a:ext cx="0" cy="898217"/>
                </a:xfrm>
                <a:prstGeom prst="straightConnector1">
                  <a:avLst/>
                </a:prstGeom>
                <a:ln>
                  <a:solidFill>
                    <a:schemeClr val="bg2">
                      <a:lumMod val="50000"/>
                    </a:schemeClr>
                  </a:solidFill>
                  <a:tailEnd type="triangle"/>
                </a:ln>
              </p:spPr>
              <p:style>
                <a:lnRef idx="1">
                  <a:schemeClr val="accent4"/>
                </a:lnRef>
                <a:fillRef idx="0">
                  <a:schemeClr val="accent4"/>
                </a:fillRef>
                <a:effectRef idx="0">
                  <a:schemeClr val="accent4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5" name="Straight Arrow Connector 97">
                <a:extLst>
                  <a:ext uri="{FF2B5EF4-FFF2-40B4-BE49-F238E27FC236}">
                    <a16:creationId xmlns:a16="http://schemas.microsoft.com/office/drawing/2014/main" id="{455DA9D4-BBBB-F3E8-84DB-8D3B96E2E759}"/>
                  </a:ext>
                </a:extLst>
              </p:cNvPr>
              <p:cNvCxnSpPr/>
              <p:nvPr/>
            </p:nvCxnSpPr>
            <p:spPr>
              <a:xfrm flipV="1">
                <a:off x="7779645" y="2406297"/>
                <a:ext cx="0" cy="898217"/>
              </a:xfrm>
              <a:prstGeom prst="straightConnector1">
                <a:avLst/>
              </a:prstGeom>
              <a:ln>
                <a:solidFill>
                  <a:schemeClr val="bg2">
                    <a:lumMod val="50000"/>
                  </a:schemeClr>
                </a:solidFill>
                <a:tailEnd type="triangle"/>
              </a:ln>
            </p:spPr>
            <p:style>
              <a:lnRef idx="1">
                <a:schemeClr val="accent5"/>
              </a:lnRef>
              <a:fillRef idx="0">
                <a:schemeClr val="accent5"/>
              </a:fillRef>
              <a:effectRef idx="0">
                <a:schemeClr val="accent5"/>
              </a:effectRef>
              <a:fontRef idx="minor">
                <a:schemeClr val="tx1"/>
              </a:fontRef>
            </p:style>
          </p:cxnSp>
        </p:grpSp>
        <p:pic>
          <p:nvPicPr>
            <p:cNvPr id="33" name="Image 32" descr="Une image contenant Graphique, clipart, graphisme, logo&#10;&#10;Le contenu généré par l’IA peut être incorrect.">
              <a:extLst>
                <a:ext uri="{FF2B5EF4-FFF2-40B4-BE49-F238E27FC236}">
                  <a16:creationId xmlns:a16="http://schemas.microsoft.com/office/drawing/2014/main" id="{799077A9-A5E3-7F30-C257-E3B40C20D22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50952" y="2006679"/>
              <a:ext cx="880090" cy="586920"/>
            </a:xfrm>
            <a:prstGeom prst="rect">
              <a:avLst/>
            </a:prstGeom>
          </p:spPr>
        </p:pic>
        <p:pic>
          <p:nvPicPr>
            <p:cNvPr id="34" name="Image 33" descr="Une image contenant capture d’écran, cercle, Graphique, conception&#10;&#10;Le contenu généré par l’IA peut être incorrect.">
              <a:extLst>
                <a:ext uri="{FF2B5EF4-FFF2-40B4-BE49-F238E27FC236}">
                  <a16:creationId xmlns:a16="http://schemas.microsoft.com/office/drawing/2014/main" id="{6D378AAD-6964-2A7D-B60E-B49DEA9194B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7167" y="2133016"/>
              <a:ext cx="644980" cy="430128"/>
            </a:xfrm>
            <a:prstGeom prst="rect">
              <a:avLst/>
            </a:prstGeom>
          </p:spPr>
        </p:pic>
        <p:sp>
          <p:nvSpPr>
            <p:cNvPr id="35" name="TextBox 66">
              <a:extLst>
                <a:ext uri="{FF2B5EF4-FFF2-40B4-BE49-F238E27FC236}">
                  <a16:creationId xmlns:a16="http://schemas.microsoft.com/office/drawing/2014/main" id="{442549BB-598E-F869-A52B-F7CC91A892F7}"/>
                </a:ext>
              </a:extLst>
            </p:cNvPr>
            <p:cNvSpPr txBox="1"/>
            <p:nvPr/>
          </p:nvSpPr>
          <p:spPr>
            <a:xfrm>
              <a:off x="657648" y="2861772"/>
              <a:ext cx="1971189" cy="6568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fr-FR" spc="0" baseline="0" dirty="0">
                  <a:solidFill>
                    <a:srgbClr val="FFFFFF"/>
                  </a:solidFill>
                  <a:cs typeface="Calibri"/>
                  <a:sym typeface="Calibri"/>
                  <a:rtl val="0"/>
                </a:rPr>
                <a:t>Septembre </a:t>
              </a:r>
            </a:p>
            <a:p>
              <a:pPr algn="ctr"/>
              <a:r>
                <a:rPr lang="fr-FR" spc="0" baseline="0" dirty="0">
                  <a:solidFill>
                    <a:srgbClr val="FFFFFF"/>
                  </a:solidFill>
                  <a:cs typeface="Calibri"/>
                  <a:sym typeface="Calibri"/>
                  <a:rtl val="0"/>
                </a:rPr>
                <a:t>2025</a:t>
              </a:r>
            </a:p>
          </p:txBody>
        </p:sp>
        <p:pic>
          <p:nvPicPr>
            <p:cNvPr id="36" name="Image 35" descr="Une image contenant Graphique, symbole, logo, cercle&#10;&#10;Le contenu généré par l’IA peut être incorrect.">
              <a:extLst>
                <a:ext uri="{FF2B5EF4-FFF2-40B4-BE49-F238E27FC236}">
                  <a16:creationId xmlns:a16="http://schemas.microsoft.com/office/drawing/2014/main" id="{E0164F93-4A56-4FCB-864F-4F55B85B1C4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89848" y="1990887"/>
              <a:ext cx="974714" cy="650023"/>
            </a:xfrm>
            <a:prstGeom prst="rect">
              <a:avLst/>
            </a:prstGeom>
          </p:spPr>
        </p:pic>
      </p:grpSp>
      <p:sp>
        <p:nvSpPr>
          <p:cNvPr id="39" name="Titre 38">
            <a:extLst>
              <a:ext uri="{FF2B5EF4-FFF2-40B4-BE49-F238E27FC236}">
                <a16:creationId xmlns:a16="http://schemas.microsoft.com/office/drawing/2014/main" id="{3AE26E05-6490-E212-F86C-1AB9AB2DD3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Calendrier de l’édition 2026</a:t>
            </a:r>
          </a:p>
        </p:txBody>
      </p:sp>
      <p:pic>
        <p:nvPicPr>
          <p:cNvPr id="44" name="Espace réservé pour une image  43" descr="Une image contenant texte, table, intérieur, habits&#10;&#10;Le contenu généré par l’IA peut être incorrect.">
            <a:extLst>
              <a:ext uri="{FF2B5EF4-FFF2-40B4-BE49-F238E27FC236}">
                <a16:creationId xmlns:a16="http://schemas.microsoft.com/office/drawing/2014/main" id="{446CFDE2-F7AB-0FDE-E729-3E0FDD906C2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6"/>
          <a:srcRect l="7447" r="7447"/>
          <a:stretch/>
        </p:blipFill>
        <p:spPr/>
      </p:pic>
    </p:spTree>
    <p:extLst>
      <p:ext uri="{BB962C8B-B14F-4D97-AF65-F5344CB8AC3E}">
        <p14:creationId xmlns:p14="http://schemas.microsoft.com/office/powerpoint/2010/main" val="38239089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B5EEAA-54D4-2F35-C745-71E40BA639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 : coins arrondis 1">
            <a:extLst>
              <a:ext uri="{FF2B5EF4-FFF2-40B4-BE49-F238E27FC236}">
                <a16:creationId xmlns:a16="http://schemas.microsoft.com/office/drawing/2014/main" id="{0D7F4F30-7B6A-D329-0C8C-51B3BCB2240F}"/>
              </a:ext>
            </a:extLst>
          </p:cNvPr>
          <p:cNvSpPr/>
          <p:nvPr/>
        </p:nvSpPr>
        <p:spPr>
          <a:xfrm>
            <a:off x="1909295" y="1674807"/>
            <a:ext cx="3823854" cy="945656"/>
          </a:xfrm>
          <a:prstGeom prst="roundRect">
            <a:avLst/>
          </a:prstGeom>
          <a:noFill/>
          <a:ln w="63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373CF5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Catégorie</a:t>
            </a: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373CF5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Commerçants</a:t>
            </a:r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D5E5B3FF-4859-2B55-3398-965ADFC88DC7}"/>
              </a:ext>
            </a:extLst>
          </p:cNvPr>
          <p:cNvSpPr/>
          <p:nvPr/>
        </p:nvSpPr>
        <p:spPr>
          <a:xfrm>
            <a:off x="6717224" y="1674807"/>
            <a:ext cx="5128353" cy="945656"/>
          </a:xfrm>
          <a:prstGeom prst="roundRect">
            <a:avLst/>
          </a:prstGeom>
          <a:noFill/>
          <a:ln w="63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373CF5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Catégorie</a:t>
            </a: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373CF5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Unions de commerçants</a:t>
            </a:r>
          </a:p>
        </p:txBody>
      </p:sp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6E796F9C-5054-E3C5-0A0E-E8D10ED670F4}"/>
              </a:ext>
            </a:extLst>
          </p:cNvPr>
          <p:cNvSpPr/>
          <p:nvPr/>
        </p:nvSpPr>
        <p:spPr>
          <a:xfrm>
            <a:off x="1924577" y="2716776"/>
            <a:ext cx="3823854" cy="1930229"/>
          </a:xfrm>
          <a:prstGeom prst="roundRect">
            <a:avLst/>
          </a:prstGeom>
          <a:noFill/>
          <a:ln w="63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marR="0" lvl="0" indent="-285750" defTabSz="914400" rtl="0" eaLnBrk="1" fontAlgn="auto" latinLnBrk="0" hangingPunct="1"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Prix innovation</a:t>
            </a:r>
          </a:p>
          <a:p>
            <a:pPr marL="285750" marR="0" lvl="0" indent="-285750" defTabSz="914400" rtl="0" eaLnBrk="1" fontAlgn="auto" latinLnBrk="0" hangingPunct="1"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Prix développement durable</a:t>
            </a:r>
          </a:p>
          <a:p>
            <a:pPr marL="285750" marR="0" lvl="0" indent="-285750" defTabSz="914400" rtl="0" eaLnBrk="1" fontAlgn="auto" latinLnBrk="0" hangingPunct="1"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Prix qualité</a:t>
            </a:r>
          </a:p>
          <a:p>
            <a:pPr marL="285750" marR="0" lvl="0" indent="-2857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Prix entrepreneuriat</a:t>
            </a: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D8C54668-4E78-5B44-798D-A7592D15BDE3}"/>
              </a:ext>
            </a:extLst>
          </p:cNvPr>
          <p:cNvSpPr/>
          <p:nvPr/>
        </p:nvSpPr>
        <p:spPr>
          <a:xfrm>
            <a:off x="6717224" y="2716776"/>
            <a:ext cx="5438662" cy="1930229"/>
          </a:xfrm>
          <a:prstGeom prst="roundRect">
            <a:avLst/>
          </a:prstGeom>
          <a:noFill/>
          <a:ln w="63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marR="0" lvl="0" indent="-2857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Prix moins de 10 000 habitants</a:t>
            </a:r>
          </a:p>
          <a:p>
            <a:pPr marL="285750" marR="0" lvl="0" indent="-2857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Prix de 10 000 à 100 000 habitants</a:t>
            </a:r>
          </a:p>
          <a:p>
            <a:pPr marL="285750" marR="0" lvl="0" indent="-2857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Prix plus de de 100 000 habitants</a:t>
            </a:r>
          </a:p>
          <a:p>
            <a:pPr marL="285750" marR="0" lvl="0" indent="-2857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Prix Fédérations d’unions de commerçants</a:t>
            </a:r>
          </a:p>
        </p:txBody>
      </p:sp>
      <p:pic>
        <p:nvPicPr>
          <p:cNvPr id="10" name="Image 9" descr="Une image contenant capture d’écran, Graphique, conception&#10;&#10;Description générée automatiquement">
            <a:extLst>
              <a:ext uri="{FF2B5EF4-FFF2-40B4-BE49-F238E27FC236}">
                <a16:creationId xmlns:a16="http://schemas.microsoft.com/office/drawing/2014/main" id="{BC513311-08C2-A77A-C3C1-5BB69FA5B2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958" y="1690352"/>
            <a:ext cx="1034886" cy="1034886"/>
          </a:xfrm>
          <a:prstGeom prst="rect">
            <a:avLst/>
          </a:prstGeom>
        </p:spPr>
      </p:pic>
      <p:pic>
        <p:nvPicPr>
          <p:cNvPr id="11" name="Image 10" descr="Une image contenant Graphique, Police, graphisme, logo&#10;&#10;Description générée automatiquement">
            <a:extLst>
              <a:ext uri="{FF2B5EF4-FFF2-40B4-BE49-F238E27FC236}">
                <a16:creationId xmlns:a16="http://schemas.microsoft.com/office/drawing/2014/main" id="{151FA596-283D-FD40-F738-35DE72B8C92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10797" y="1690352"/>
            <a:ext cx="1034886" cy="1034886"/>
          </a:xfrm>
          <a:prstGeom prst="rect">
            <a:avLst/>
          </a:prstGeom>
        </p:spPr>
      </p:pic>
      <p:sp>
        <p:nvSpPr>
          <p:cNvPr id="12" name="Rectangle : coins arrondis 11">
            <a:extLst>
              <a:ext uri="{FF2B5EF4-FFF2-40B4-BE49-F238E27FC236}">
                <a16:creationId xmlns:a16="http://schemas.microsoft.com/office/drawing/2014/main" id="{B658814A-4692-95B9-9434-9B9201A6D0D9}"/>
              </a:ext>
            </a:extLst>
          </p:cNvPr>
          <p:cNvSpPr/>
          <p:nvPr/>
        </p:nvSpPr>
        <p:spPr>
          <a:xfrm>
            <a:off x="1115086" y="4965124"/>
            <a:ext cx="9961829" cy="532384"/>
          </a:xfrm>
          <a:prstGeom prst="roundRect">
            <a:avLst/>
          </a:prstGeom>
          <a:solidFill>
            <a:srgbClr val="373CF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/>
              <a:t>Pour candidater : les commerçants et unions de commerçants peuvent contacter leur CCI</a:t>
            </a:r>
            <a:endParaRPr lang="fr-FR" sz="1400" dirty="0"/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6CC6ED26-1ED6-6642-510E-C576BE308E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Catégories de l’édition 2026</a:t>
            </a:r>
          </a:p>
        </p:txBody>
      </p:sp>
    </p:spTree>
    <p:extLst>
      <p:ext uri="{BB962C8B-B14F-4D97-AF65-F5344CB8AC3E}">
        <p14:creationId xmlns:p14="http://schemas.microsoft.com/office/powerpoint/2010/main" val="667304719"/>
      </p:ext>
    </p:extLst>
  </p:cSld>
  <p:clrMapOvr>
    <a:masterClrMapping/>
  </p:clrMapOvr>
</p:sld>
</file>

<file path=ppt/theme/theme1.xml><?xml version="1.0" encoding="utf-8"?>
<a:theme xmlns:a="http://schemas.openxmlformats.org/drawingml/2006/main" name="Ecrans Titre">
  <a:themeElements>
    <a:clrScheme name="CCI">
      <a:dk1>
        <a:srgbClr val="3F3F3F"/>
      </a:dk1>
      <a:lt1>
        <a:sysClr val="window" lastClr="FFFFFF"/>
      </a:lt1>
      <a:dk2>
        <a:srgbClr val="373CF5"/>
      </a:dk2>
      <a:lt2>
        <a:srgbClr val="E8E8E8"/>
      </a:lt2>
      <a:accent1>
        <a:srgbClr val="13B7FF"/>
      </a:accent1>
      <a:accent2>
        <a:srgbClr val="4AA528"/>
      </a:accent2>
      <a:accent3>
        <a:srgbClr val="FFBA31"/>
      </a:accent3>
      <a:accent4>
        <a:srgbClr val="FF791F"/>
      </a:accent4>
      <a:accent5>
        <a:srgbClr val="E33232"/>
      </a:accent5>
      <a:accent6>
        <a:srgbClr val="A518E2"/>
      </a:accent6>
      <a:hlink>
        <a:srgbClr val="13B7FF"/>
      </a:hlink>
      <a:folHlink>
        <a:srgbClr val="A518E2"/>
      </a:folHlink>
    </a:clrScheme>
    <a:fontScheme name="Personnalisé 1">
      <a:majorFont>
        <a:latin typeface="Fira Sans ExtraBold"/>
        <a:ea typeface=""/>
        <a:cs typeface=""/>
      </a:majorFont>
      <a:minorFont>
        <a:latin typeface="Fira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Thème-Trohées" id="{6D4C871D-9B1A-7F47-951B-416A6F113398}" vid="{8EC925F1-B5A4-4543-A76E-451479A10040}"/>
    </a:ext>
  </a:extLst>
</a:theme>
</file>

<file path=ppt/theme/theme10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Ecrans Présentation">
  <a:themeElements>
    <a:clrScheme name="CCI">
      <a:dk1>
        <a:sysClr val="windowText" lastClr="000000"/>
      </a:dk1>
      <a:lt1>
        <a:sysClr val="window" lastClr="FFFFFF"/>
      </a:lt1>
      <a:dk2>
        <a:srgbClr val="4B5055"/>
      </a:dk2>
      <a:lt2>
        <a:srgbClr val="373CF5"/>
      </a:lt2>
      <a:accent1>
        <a:srgbClr val="13B7FF"/>
      </a:accent1>
      <a:accent2>
        <a:srgbClr val="A518E2"/>
      </a:accent2>
      <a:accent3>
        <a:srgbClr val="E33232"/>
      </a:accent3>
      <a:accent4>
        <a:srgbClr val="FF791F"/>
      </a:accent4>
      <a:accent5>
        <a:srgbClr val="9ABA00"/>
      </a:accent5>
      <a:accent6>
        <a:srgbClr val="4AA528"/>
      </a:accent6>
      <a:hlink>
        <a:srgbClr val="13B7FF"/>
      </a:hlink>
      <a:folHlink>
        <a:srgbClr val="002060"/>
      </a:folHlink>
    </a:clrScheme>
    <a:fontScheme name="Fira CCI">
      <a:majorFont>
        <a:latin typeface="Fira Sans Black"/>
        <a:ea typeface=""/>
        <a:cs typeface=""/>
      </a:majorFont>
      <a:minorFont>
        <a:latin typeface="Fira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Thème-Trohées" id="{6D4C871D-9B1A-7F47-951B-416A6F113398}" vid="{8EC925F1-B5A4-4543-A76E-451479A10040}"/>
    </a:ext>
  </a:extLst>
</a:theme>
</file>

<file path=ppt/theme/theme3.xml><?xml version="1.0" encoding="utf-8"?>
<a:theme xmlns:a="http://schemas.openxmlformats.org/drawingml/2006/main" name="Jury_UC - Moins de 10k habitants">
  <a:themeElements>
    <a:clrScheme name="CCI">
      <a:dk1>
        <a:sysClr val="windowText" lastClr="000000"/>
      </a:dk1>
      <a:lt1>
        <a:sysClr val="window" lastClr="FFFFFF"/>
      </a:lt1>
      <a:dk2>
        <a:srgbClr val="4B5055"/>
      </a:dk2>
      <a:lt2>
        <a:srgbClr val="373CF5"/>
      </a:lt2>
      <a:accent1>
        <a:srgbClr val="13B7FF"/>
      </a:accent1>
      <a:accent2>
        <a:srgbClr val="A518E2"/>
      </a:accent2>
      <a:accent3>
        <a:srgbClr val="E33232"/>
      </a:accent3>
      <a:accent4>
        <a:srgbClr val="FF791F"/>
      </a:accent4>
      <a:accent5>
        <a:srgbClr val="9ABA00"/>
      </a:accent5>
      <a:accent6>
        <a:srgbClr val="4AA528"/>
      </a:accent6>
      <a:hlink>
        <a:srgbClr val="13B7FF"/>
      </a:hlink>
      <a:folHlink>
        <a:srgbClr val="002060"/>
      </a:folHlink>
    </a:clrScheme>
    <a:fontScheme name="Fira CCI">
      <a:majorFont>
        <a:latin typeface="Fira Sans Black"/>
        <a:ea typeface=""/>
        <a:cs typeface=""/>
      </a:majorFont>
      <a:minorFont>
        <a:latin typeface="Fira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Thème-Trohées" id="{6D4C871D-9B1A-7F47-951B-416A6F113398}" vid="{8EC925F1-B5A4-4543-A76E-451479A10040}"/>
    </a:ext>
  </a:extLst>
</a:theme>
</file>

<file path=ppt/theme/theme4.xml><?xml version="1.0" encoding="utf-8"?>
<a:theme xmlns:a="http://schemas.openxmlformats.org/drawingml/2006/main" name="Jury_UC - Entre 10k et 100k habitants">
  <a:themeElements>
    <a:clrScheme name="CCI">
      <a:dk1>
        <a:sysClr val="windowText" lastClr="000000"/>
      </a:dk1>
      <a:lt1>
        <a:sysClr val="window" lastClr="FFFFFF"/>
      </a:lt1>
      <a:dk2>
        <a:srgbClr val="4B5055"/>
      </a:dk2>
      <a:lt2>
        <a:srgbClr val="373CF5"/>
      </a:lt2>
      <a:accent1>
        <a:srgbClr val="13B7FF"/>
      </a:accent1>
      <a:accent2>
        <a:srgbClr val="A518E2"/>
      </a:accent2>
      <a:accent3>
        <a:srgbClr val="E33232"/>
      </a:accent3>
      <a:accent4>
        <a:srgbClr val="FF791F"/>
      </a:accent4>
      <a:accent5>
        <a:srgbClr val="9ABA00"/>
      </a:accent5>
      <a:accent6>
        <a:srgbClr val="4AA528"/>
      </a:accent6>
      <a:hlink>
        <a:srgbClr val="13B7FF"/>
      </a:hlink>
      <a:folHlink>
        <a:srgbClr val="002060"/>
      </a:folHlink>
    </a:clrScheme>
    <a:fontScheme name="Fira CCI">
      <a:majorFont>
        <a:latin typeface="Fira Sans Black"/>
        <a:ea typeface=""/>
        <a:cs typeface=""/>
      </a:majorFont>
      <a:minorFont>
        <a:latin typeface="Fira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Thème-Trohées" id="{6D4C871D-9B1A-7F47-951B-416A6F113398}" vid="{8EC925F1-B5A4-4543-A76E-451479A10040}"/>
    </a:ext>
  </a:extLst>
</a:theme>
</file>

<file path=ppt/theme/theme5.xml><?xml version="1.0" encoding="utf-8"?>
<a:theme xmlns:a="http://schemas.openxmlformats.org/drawingml/2006/main" name="Jury_UC - Plus de 100k habitants">
  <a:themeElements>
    <a:clrScheme name="CCI">
      <a:dk1>
        <a:sysClr val="windowText" lastClr="000000"/>
      </a:dk1>
      <a:lt1>
        <a:sysClr val="window" lastClr="FFFFFF"/>
      </a:lt1>
      <a:dk2>
        <a:srgbClr val="4B5055"/>
      </a:dk2>
      <a:lt2>
        <a:srgbClr val="373CF5"/>
      </a:lt2>
      <a:accent1>
        <a:srgbClr val="13B7FF"/>
      </a:accent1>
      <a:accent2>
        <a:srgbClr val="A518E2"/>
      </a:accent2>
      <a:accent3>
        <a:srgbClr val="E33232"/>
      </a:accent3>
      <a:accent4>
        <a:srgbClr val="FF791F"/>
      </a:accent4>
      <a:accent5>
        <a:srgbClr val="9ABA00"/>
      </a:accent5>
      <a:accent6>
        <a:srgbClr val="4AA528"/>
      </a:accent6>
      <a:hlink>
        <a:srgbClr val="13B7FF"/>
      </a:hlink>
      <a:folHlink>
        <a:srgbClr val="002060"/>
      </a:folHlink>
    </a:clrScheme>
    <a:fontScheme name="Fira CCI">
      <a:majorFont>
        <a:latin typeface="Fira Sans Black"/>
        <a:ea typeface=""/>
        <a:cs typeface=""/>
      </a:majorFont>
      <a:minorFont>
        <a:latin typeface="Fira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Thème-Trohées" id="{6D4C871D-9B1A-7F47-951B-416A6F113398}" vid="{8EC925F1-B5A4-4543-A76E-451479A10040}"/>
    </a:ext>
  </a:extLst>
</a:theme>
</file>

<file path=ppt/theme/theme6.xml><?xml version="1.0" encoding="utf-8"?>
<a:theme xmlns:a="http://schemas.openxmlformats.org/drawingml/2006/main" name="Jury - Prix qualité">
  <a:themeElements>
    <a:clrScheme name="CCI">
      <a:dk1>
        <a:sysClr val="windowText" lastClr="000000"/>
      </a:dk1>
      <a:lt1>
        <a:sysClr val="window" lastClr="FFFFFF"/>
      </a:lt1>
      <a:dk2>
        <a:srgbClr val="4B5055"/>
      </a:dk2>
      <a:lt2>
        <a:srgbClr val="373CF5"/>
      </a:lt2>
      <a:accent1>
        <a:srgbClr val="13B7FF"/>
      </a:accent1>
      <a:accent2>
        <a:srgbClr val="A518E2"/>
      </a:accent2>
      <a:accent3>
        <a:srgbClr val="E33232"/>
      </a:accent3>
      <a:accent4>
        <a:srgbClr val="FF791F"/>
      </a:accent4>
      <a:accent5>
        <a:srgbClr val="9ABA00"/>
      </a:accent5>
      <a:accent6>
        <a:srgbClr val="4AA528"/>
      </a:accent6>
      <a:hlink>
        <a:srgbClr val="13B7FF"/>
      </a:hlink>
      <a:folHlink>
        <a:srgbClr val="002060"/>
      </a:folHlink>
    </a:clrScheme>
    <a:fontScheme name="Fira CCI">
      <a:majorFont>
        <a:latin typeface="Fira Sans Black"/>
        <a:ea typeface=""/>
        <a:cs typeface=""/>
      </a:majorFont>
      <a:minorFont>
        <a:latin typeface="Fira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Thème-Trohées" id="{6D4C871D-9B1A-7F47-951B-416A6F113398}" vid="{8EC925F1-B5A4-4543-A76E-451479A10040}"/>
    </a:ext>
  </a:extLst>
</a:theme>
</file>

<file path=ppt/theme/theme7.xml><?xml version="1.0" encoding="utf-8"?>
<a:theme xmlns:a="http://schemas.openxmlformats.org/drawingml/2006/main" name="Jury - Prix entrepreneuriat">
  <a:themeElements>
    <a:clrScheme name="CCI">
      <a:dk1>
        <a:sysClr val="windowText" lastClr="000000"/>
      </a:dk1>
      <a:lt1>
        <a:sysClr val="window" lastClr="FFFFFF"/>
      </a:lt1>
      <a:dk2>
        <a:srgbClr val="4B5055"/>
      </a:dk2>
      <a:lt2>
        <a:srgbClr val="373CF5"/>
      </a:lt2>
      <a:accent1>
        <a:srgbClr val="13B7FF"/>
      </a:accent1>
      <a:accent2>
        <a:srgbClr val="A518E2"/>
      </a:accent2>
      <a:accent3>
        <a:srgbClr val="E33232"/>
      </a:accent3>
      <a:accent4>
        <a:srgbClr val="FF791F"/>
      </a:accent4>
      <a:accent5>
        <a:srgbClr val="9ABA00"/>
      </a:accent5>
      <a:accent6>
        <a:srgbClr val="4AA528"/>
      </a:accent6>
      <a:hlink>
        <a:srgbClr val="13B7FF"/>
      </a:hlink>
      <a:folHlink>
        <a:srgbClr val="002060"/>
      </a:folHlink>
    </a:clrScheme>
    <a:fontScheme name="Fira CCI">
      <a:majorFont>
        <a:latin typeface="Fira Sans Black"/>
        <a:ea typeface=""/>
        <a:cs typeface=""/>
      </a:majorFont>
      <a:minorFont>
        <a:latin typeface="Fira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Thème-Trohées" id="{6D4C871D-9B1A-7F47-951B-416A6F113398}" vid="{8EC925F1-B5A4-4543-A76E-451479A10040}"/>
    </a:ext>
  </a:extLst>
</a:theme>
</file>

<file path=ppt/theme/theme8.xml><?xml version="1.0" encoding="utf-8"?>
<a:theme xmlns:a="http://schemas.openxmlformats.org/drawingml/2006/main" name="Jury - Prix innovation">
  <a:themeElements>
    <a:clrScheme name="CCI">
      <a:dk1>
        <a:sysClr val="windowText" lastClr="000000"/>
      </a:dk1>
      <a:lt1>
        <a:sysClr val="window" lastClr="FFFFFF"/>
      </a:lt1>
      <a:dk2>
        <a:srgbClr val="4B5055"/>
      </a:dk2>
      <a:lt2>
        <a:srgbClr val="373CF5"/>
      </a:lt2>
      <a:accent1>
        <a:srgbClr val="13B7FF"/>
      </a:accent1>
      <a:accent2>
        <a:srgbClr val="A518E2"/>
      </a:accent2>
      <a:accent3>
        <a:srgbClr val="E33232"/>
      </a:accent3>
      <a:accent4>
        <a:srgbClr val="FF791F"/>
      </a:accent4>
      <a:accent5>
        <a:srgbClr val="9ABA00"/>
      </a:accent5>
      <a:accent6>
        <a:srgbClr val="4AA528"/>
      </a:accent6>
      <a:hlink>
        <a:srgbClr val="13B7FF"/>
      </a:hlink>
      <a:folHlink>
        <a:srgbClr val="002060"/>
      </a:folHlink>
    </a:clrScheme>
    <a:fontScheme name="Fira CCI">
      <a:majorFont>
        <a:latin typeface="Fira Sans Black"/>
        <a:ea typeface=""/>
        <a:cs typeface=""/>
      </a:majorFont>
      <a:minorFont>
        <a:latin typeface="Fira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Thème-Trohées" id="{6D4C871D-9B1A-7F47-951B-416A6F113398}" vid="{8EC925F1-B5A4-4543-A76E-451479A10040}"/>
    </a:ext>
  </a:extLst>
</a:theme>
</file>

<file path=ppt/theme/theme9.xml><?xml version="1.0" encoding="utf-8"?>
<a:theme xmlns:a="http://schemas.openxmlformats.org/drawingml/2006/main" name="Jury - Prix développement dur.">
  <a:themeElements>
    <a:clrScheme name="CCI">
      <a:dk1>
        <a:sysClr val="windowText" lastClr="000000"/>
      </a:dk1>
      <a:lt1>
        <a:sysClr val="window" lastClr="FFFFFF"/>
      </a:lt1>
      <a:dk2>
        <a:srgbClr val="4B5055"/>
      </a:dk2>
      <a:lt2>
        <a:srgbClr val="373CF5"/>
      </a:lt2>
      <a:accent1>
        <a:srgbClr val="13B7FF"/>
      </a:accent1>
      <a:accent2>
        <a:srgbClr val="A518E2"/>
      </a:accent2>
      <a:accent3>
        <a:srgbClr val="E33232"/>
      </a:accent3>
      <a:accent4>
        <a:srgbClr val="FF791F"/>
      </a:accent4>
      <a:accent5>
        <a:srgbClr val="9ABA00"/>
      </a:accent5>
      <a:accent6>
        <a:srgbClr val="4AA528"/>
      </a:accent6>
      <a:hlink>
        <a:srgbClr val="13B7FF"/>
      </a:hlink>
      <a:folHlink>
        <a:srgbClr val="002060"/>
      </a:folHlink>
    </a:clrScheme>
    <a:fontScheme name="Fira CCI">
      <a:majorFont>
        <a:latin typeface="Fira Sans Black"/>
        <a:ea typeface=""/>
        <a:cs typeface=""/>
      </a:majorFont>
      <a:minorFont>
        <a:latin typeface="Fira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Thème-Trohées" id="{6D4C871D-9B1A-7F47-951B-416A6F113398}" vid="{8EC925F1-B5A4-4543-A76E-451479A10040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ae1c92c-21ff-40fa-b529-58d93339239a">
      <Terms xmlns="http://schemas.microsoft.com/office/infopath/2007/PartnerControls"/>
    </lcf76f155ced4ddcb4097134ff3c332f>
    <TaxCatchAll xmlns="559fdad3-229c-4548-8a95-e6daaaa37bbe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069611CAFB7CF4A8F87A832AA20E046" ma:contentTypeVersion="19" ma:contentTypeDescription="Crée un document." ma:contentTypeScope="" ma:versionID="3a698ea9b196f16f6e8cd9ebda9f1c43">
  <xsd:schema xmlns:xsd="http://www.w3.org/2001/XMLSchema" xmlns:xs="http://www.w3.org/2001/XMLSchema" xmlns:p="http://schemas.microsoft.com/office/2006/metadata/properties" xmlns:ns2="0ae1c92c-21ff-40fa-b529-58d93339239a" xmlns:ns3="559fdad3-229c-4548-8a95-e6daaaa37bbe" targetNamespace="http://schemas.microsoft.com/office/2006/metadata/properties" ma:root="true" ma:fieldsID="712b794912d642cff52648add5f8b3f7" ns2:_="" ns3:_="">
    <xsd:import namespace="0ae1c92c-21ff-40fa-b529-58d93339239a"/>
    <xsd:import namespace="559fdad3-229c-4548-8a95-e6daaaa37bb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ae1c92c-21ff-40fa-b529-58d93339239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8e37db17-1001-4eab-ad9f-4c3ff6e64f6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59fdad3-229c-4548-8a95-e6daaaa37bbe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95dff3a0-83c9-4fb0-9f5a-af1cb8d1eea9}" ma:internalName="TaxCatchAll" ma:showField="CatchAllData" ma:web="559fdad3-229c-4548-8a95-e6daaaa37bb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ECDA9D4-B410-4A0E-A3AC-BE526115190A}">
  <ds:schemaRefs>
    <ds:schemaRef ds:uri="46489f7f-94be-415b-ab26-ace977dd3fe8"/>
    <ds:schemaRef ds:uri="http://schemas.openxmlformats.org/package/2006/metadata/core-properties"/>
    <ds:schemaRef ds:uri="http://www.w3.org/XML/1998/namespace"/>
    <ds:schemaRef ds:uri="71be32f5-0ca9-4f51-8a22-f372127d9dec"/>
    <ds:schemaRef ds:uri="http://purl.org/dc/dcmitype/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schemas.microsoft.com/office/2006/metadata/properties"/>
    <ds:schemaRef ds:uri="http://purl.org/dc/terms/"/>
    <ds:schemaRef ds:uri="0ae1c92c-21ff-40fa-b529-58d93339239a"/>
    <ds:schemaRef ds:uri="559fdad3-229c-4548-8a95-e6daaaa37bbe"/>
  </ds:schemaRefs>
</ds:datastoreItem>
</file>

<file path=customXml/itemProps2.xml><?xml version="1.0" encoding="utf-8"?>
<ds:datastoreItem xmlns:ds="http://schemas.openxmlformats.org/officeDocument/2006/customXml" ds:itemID="{D06545B4-2458-4E02-90F8-3AE4618AEDE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ae1c92c-21ff-40fa-b529-58d93339239a"/>
    <ds:schemaRef ds:uri="559fdad3-229c-4548-8a95-e6daaaa37bb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2DD92BD-CB1B-42E7-A726-3C6EF87D533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1242</TotalTime>
  <Words>629</Words>
  <Application>Microsoft Office PowerPoint</Application>
  <PresentationFormat>Grand écran</PresentationFormat>
  <Paragraphs>111</Paragraphs>
  <Slides>13</Slides>
  <Notes>4</Notes>
  <HiddenSlides>0</HiddenSlides>
  <MMClips>0</MMClips>
  <ScaleCrop>false</ScaleCrop>
  <HeadingPairs>
    <vt:vector size="6" baseType="variant">
      <vt:variant>
        <vt:lpstr>Polices utilisées</vt:lpstr>
      </vt:variant>
      <vt:variant>
        <vt:i4>9</vt:i4>
      </vt:variant>
      <vt:variant>
        <vt:lpstr>Thème</vt:lpstr>
      </vt:variant>
      <vt:variant>
        <vt:i4>9</vt:i4>
      </vt:variant>
      <vt:variant>
        <vt:lpstr>Titres des diapositives</vt:lpstr>
      </vt:variant>
      <vt:variant>
        <vt:i4>13</vt:i4>
      </vt:variant>
    </vt:vector>
  </HeadingPairs>
  <TitlesOfParts>
    <vt:vector size="31" baseType="lpstr">
      <vt:lpstr>Police système Courant</vt:lpstr>
      <vt:lpstr>Fira Sans Regular</vt:lpstr>
      <vt:lpstr>Times New Roman</vt:lpstr>
      <vt:lpstr>Fira Sans Black</vt:lpstr>
      <vt:lpstr>Arial</vt:lpstr>
      <vt:lpstr>Fira Sans ExtraBold</vt:lpstr>
      <vt:lpstr>Calibri</vt:lpstr>
      <vt:lpstr>Fira Sans</vt:lpstr>
      <vt:lpstr>Aptos</vt:lpstr>
      <vt:lpstr>Ecrans Titre</vt:lpstr>
      <vt:lpstr>Ecrans Présentation</vt:lpstr>
      <vt:lpstr>Jury_UC - Moins de 10k habitants</vt:lpstr>
      <vt:lpstr>Jury_UC - Entre 10k et 100k habitants</vt:lpstr>
      <vt:lpstr>Jury_UC - Plus de 100k habitants</vt:lpstr>
      <vt:lpstr>Jury - Prix qualité</vt:lpstr>
      <vt:lpstr>Jury - Prix entrepreneuriat</vt:lpstr>
      <vt:lpstr>Jury - Prix innovation</vt:lpstr>
      <vt:lpstr>Jury - Prix développement dur.</vt:lpstr>
      <vt:lpstr>Jury  Le XX XX 2026</vt:lpstr>
      <vt:lpstr>Ordre du jour  Le réseau des CCI  Présentation du réseau  Les Trophées du Commerce  Présentation de l’initiative  Agenda et règles du jeu de la journée</vt:lpstr>
      <vt:lpstr>Le réseau des CCI  Présentation du réseau</vt:lpstr>
      <vt:lpstr>Le réseau des Chambres de Commerce et d’Industrie en 5 mots</vt:lpstr>
      <vt:lpstr>Présentation de l’initiative des Trophées du Commerce</vt:lpstr>
      <vt:lpstr>Une première édition 2025 marquée par une belle réussite</vt:lpstr>
      <vt:lpstr>L’édition 2025 en images</vt:lpstr>
      <vt:lpstr>Calendrier de l’édition 2026</vt:lpstr>
      <vt:lpstr>Catégories de l’édition 2026</vt:lpstr>
      <vt:lpstr>Les Trophées  du Commerce  Agenda et règles  du jeu de la journée</vt:lpstr>
      <vt:lpstr>Agenda de la journée</vt:lpstr>
      <vt:lpstr>Règles du jeu de la journée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BRAZZOLOTTO Isabelle</dc:creator>
  <cp:lastModifiedBy>PERROTIN Thierry</cp:lastModifiedBy>
  <cp:revision>15</cp:revision>
  <dcterms:created xsi:type="dcterms:W3CDTF">2024-09-27T14:56:58Z</dcterms:created>
  <dcterms:modified xsi:type="dcterms:W3CDTF">2026-02-09T09:50:33Z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0x0101002069611CAFB7CF4A8F87A832AA20E046</vt:lpwstr>
  </property>
  <property fmtid="{D5CDD505-2E9C-101B-9397-08002B2CF9AE}" pid="3" name="MediaServiceImageTags">
    <vt:lpwstr/>
  </property>
  <property fmtid="{D5CDD505-2E9C-101B-9397-08002B2CF9AE}" pid="4" name="Order">
    <vt:r8>400900</vt:r8>
  </property>
  <property fmtid="{D5CDD505-2E9C-101B-9397-08002B2CF9AE}" pid="5" name="xd_Signature">
    <vt:bool>false</vt:bool>
  </property>
  <property fmtid="{D5CDD505-2E9C-101B-9397-08002B2CF9AE}" pid="6" name="xd_ProgID">
    <vt:lpwstr/>
  </property>
  <property fmtid="{D5CDD505-2E9C-101B-9397-08002B2CF9AE}" pid="7" name="ComplianceAssetId">
    <vt:lpwstr/>
  </property>
  <property fmtid="{D5CDD505-2E9C-101B-9397-08002B2CF9AE}" pid="8" name="TemplateUrl">
    <vt:lpwstr/>
  </property>
  <property fmtid="{D5CDD505-2E9C-101B-9397-08002B2CF9AE}" pid="9" name="_ExtendedDescription">
    <vt:lpwstr/>
  </property>
  <property fmtid="{D5CDD505-2E9C-101B-9397-08002B2CF9AE}" pid="10" name="TriggerFlowInfo">
    <vt:lpwstr/>
  </property>
</Properties>
</file>